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4" r:id="rId2"/>
    <p:sldId id="273" r:id="rId3"/>
    <p:sldId id="272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244083-285A-4DDD-9463-AF07D41CF146}" type="datetimeFigureOut">
              <a:rPr lang="es-MX" smtClean="0"/>
              <a:t>14/08/2015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7130C-F38D-411C-80C0-8C909F0746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499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343278" y="1916832"/>
            <a:ext cx="6901130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Contaduría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Asignatura: Obligaciones Tributarias de las Personas Morales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Inversiones</a:t>
            </a: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C.P. Alfredo Trejo Espino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Julio – Diciembres 2015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4664"/>
            <a:ext cx="9144000" cy="6264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293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829736"/>
            <a:ext cx="842493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Bibliografía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del tema: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ES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000" dirty="0" smtClean="0">
                <a:latin typeface="Arial" pitchFamily="34" charset="0"/>
                <a:cs typeface="Arial" pitchFamily="34" charset="0"/>
              </a:rPr>
              <a:t>Diputados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, C. d. (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2015).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Ley del Impuesto sobre la Renta. México: </a:t>
            </a:r>
            <a:r>
              <a:rPr lang="es-MX" sz="2000" dirty="0" err="1">
                <a:latin typeface="Arial" pitchFamily="34" charset="0"/>
                <a:cs typeface="Arial" pitchFamily="34" charset="0"/>
              </a:rPr>
              <a:t>Taxxx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MX" sz="2000" dirty="0">
              <a:latin typeface="Arial" pitchFamily="34" charset="0"/>
              <a:cs typeface="Arial" pitchFamily="34" charset="0"/>
            </a:endParaRPr>
          </a:p>
          <a:p>
            <a:r>
              <a:rPr lang="es-MX" sz="2000" dirty="0" smtClean="0">
                <a:latin typeface="Arial" pitchFamily="34" charset="0"/>
                <a:cs typeface="Arial" pitchFamily="34" charset="0"/>
              </a:rPr>
              <a:t>Diputados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, C. d. (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2015).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Reglamento de la Ley del Impuesto sobre la Renta. México: </a:t>
            </a:r>
            <a:r>
              <a:rPr lang="es-MX" sz="2000" dirty="0" err="1">
                <a:latin typeface="Arial" pitchFamily="34" charset="0"/>
                <a:cs typeface="Arial" pitchFamily="34" charset="0"/>
              </a:rPr>
              <a:t>Taxxx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3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80</Words>
  <Application>Microsoft Office PowerPoint</Application>
  <PresentationFormat>Presentación en pantalla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SICAF</cp:lastModifiedBy>
  <cp:revision>45</cp:revision>
  <dcterms:created xsi:type="dcterms:W3CDTF">2012-08-07T16:35:15Z</dcterms:created>
  <dcterms:modified xsi:type="dcterms:W3CDTF">2015-08-15T00:20:00Z</dcterms:modified>
</cp:coreProperties>
</file>