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060848"/>
            <a:ext cx="5400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Estado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Resultados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Integral </a:t>
            </a:r>
          </a:p>
          <a:p>
            <a:pPr algn="ctr"/>
            <a:r>
              <a:rPr lang="es-MX" sz="2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(B-3)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3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829736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Financiera, C. M.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2015).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Normas de Información Financiera. México: IMPC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Romero, L. A. (2010). Principios de Contabilidad. México: Mc Graw Hill.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Lara, &amp; Flores Elías, L. R. (2012). Primer Curso de Contabilidad. México: Trillas.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94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31</cp:revision>
  <dcterms:created xsi:type="dcterms:W3CDTF">2012-08-07T16:35:15Z</dcterms:created>
  <dcterms:modified xsi:type="dcterms:W3CDTF">2015-08-14T23:28:35Z</dcterms:modified>
</cp:coreProperties>
</file>