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 saveSubsetFonts="1">
  <p:sldMasterIdLst>
    <p:sldMasterId id="2147483648" r:id="rId1"/>
  </p:sldMasterIdLst>
  <p:sldIdLst>
    <p:sldId id="264" r:id="rId2"/>
    <p:sldId id="275" r:id="rId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3" y="273053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29/10/2015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8244409" y="404665"/>
            <a:ext cx="676907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5" y="260648"/>
            <a:ext cx="1163767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979712" y="2564904"/>
            <a:ext cx="5400600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en: </a:t>
            </a:r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LEGISLACIÓN FISCAL FEDERAL I</a:t>
            </a:r>
          </a:p>
          <a:p>
            <a:pPr algn="ctr"/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b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DEDUCCIONES PERSONAS MORALES</a:t>
            </a:r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Lic. </a:t>
            </a:r>
            <a:r>
              <a:rPr lang="es-MX" sz="23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Luis Antonio Rangel Beltrán </a:t>
            </a:r>
          </a:p>
          <a:p>
            <a:pPr algn="ctr"/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J</a:t>
            </a:r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ulio – </a:t>
            </a:r>
            <a:r>
              <a:rPr lang="es-MX" sz="23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iciembre 2015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89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8244409" y="404665"/>
            <a:ext cx="676907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5" y="260648"/>
            <a:ext cx="1163767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7 Imagen" descr="C:\Documents and Settings\USUARIO\Mis documentos\MEMORIA\ \5to SEMESTRE\5to semestre\CONTA\IMPRIMIR\DEDUCCIONES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1396" y="1988839"/>
            <a:ext cx="8724081" cy="4440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9092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</TotalTime>
  <Words>42</Words>
  <Application>Microsoft Office PowerPoint</Application>
  <PresentationFormat>Presentación en pantalla (4:3)</PresentationFormat>
  <Paragraphs>11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hp</cp:lastModifiedBy>
  <cp:revision>23</cp:revision>
  <dcterms:created xsi:type="dcterms:W3CDTF">2012-08-07T16:35:15Z</dcterms:created>
  <dcterms:modified xsi:type="dcterms:W3CDTF">2015-10-30T05:37:51Z</dcterms:modified>
</cp:coreProperties>
</file>