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aveSubsetFonts="1">
  <p:sldMasterIdLst>
    <p:sldMasterId id="2147483648" r:id="rId1"/>
  </p:sldMasterIdLst>
  <p:sldIdLst>
    <p:sldId id="264" r:id="rId2"/>
    <p:sldId id="275" r:id="rId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0" autoAdjust="0"/>
    <p:restoredTop sz="97554" autoAdjust="0"/>
  </p:normalViewPr>
  <p:slideViewPr>
    <p:cSldViewPr>
      <p:cViewPr>
        <p:scale>
          <a:sx n="100" d="100"/>
          <a:sy n="100" d="100"/>
        </p:scale>
        <p:origin x="-177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22/10/2015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22/10/2015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22/10/2015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22/10/2015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22/10/2015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22/10/2015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3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3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22/10/2015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22/10/2015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22/10/2015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3" y="273053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22/10/2015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22/10/2015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3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65E5B-F914-4429-9E33-7456EC1E740A}" type="datetimeFigureOut">
              <a:rPr lang="es-MX" smtClean="0"/>
              <a:pPr/>
              <a:t>22/10/2015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3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6 Imagen" descr="LOGO JPG.jpg"/>
          <p:cNvPicPr/>
          <p:nvPr/>
        </p:nvPicPr>
        <p:blipFill>
          <a:blip r:embed="rId2" cstate="print"/>
          <a:srcRect l="34974" t="22000" r="34137" b="26320"/>
          <a:stretch>
            <a:fillRect/>
          </a:stretch>
        </p:blipFill>
        <p:spPr>
          <a:xfrm>
            <a:off x="8244409" y="404665"/>
            <a:ext cx="676907" cy="887342"/>
          </a:xfrm>
          <a:prstGeom prst="rect">
            <a:avLst/>
          </a:prstGeom>
        </p:spPr>
      </p:pic>
      <p:pic>
        <p:nvPicPr>
          <p:cNvPr id="11266" name="Picture 2" descr="Logo UAE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5" y="260648"/>
            <a:ext cx="1163767" cy="1440160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1475656" y="548680"/>
            <a:ext cx="6624736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UNIVERSIDAD AUTÓNOMA DEL ESTADO DE HIDALGO</a:t>
            </a:r>
          </a:p>
          <a:p>
            <a:pPr algn="ctr"/>
            <a:r>
              <a:rPr lang="es-MX" sz="23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ESCUELA SUPERIOR DE ZIMAPÁN</a:t>
            </a:r>
            <a:endParaRPr lang="es-MX" sz="23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979712" y="2564904"/>
            <a:ext cx="5400600" cy="2754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Licenciatura en Contaduría</a:t>
            </a:r>
          </a:p>
          <a:p>
            <a:pPr algn="ctr"/>
            <a:endParaRPr lang="es-MX" sz="28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Tema: </a:t>
            </a:r>
            <a:r>
              <a:rPr lang="es-MX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2.1 Cadena de Valor</a:t>
            </a:r>
          </a:p>
          <a:p>
            <a:pPr algn="ctr"/>
            <a:endParaRPr lang="es-MX" sz="20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3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L.C. Imelda Cantera Chávez</a:t>
            </a:r>
          </a:p>
          <a:p>
            <a:pPr algn="ctr"/>
            <a:endParaRPr lang="es-MX" sz="23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3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Julio – Diciembre 2015</a:t>
            </a:r>
            <a:endParaRPr lang="es-MX" sz="23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5896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6 Imagen" descr="LOGO JPG.jpg"/>
          <p:cNvPicPr/>
          <p:nvPr/>
        </p:nvPicPr>
        <p:blipFill>
          <a:blip r:embed="rId2" cstate="print"/>
          <a:srcRect l="34974" t="22000" r="34137" b="26320"/>
          <a:stretch>
            <a:fillRect/>
          </a:stretch>
        </p:blipFill>
        <p:spPr>
          <a:xfrm>
            <a:off x="8244409" y="404665"/>
            <a:ext cx="676907" cy="887342"/>
          </a:xfrm>
          <a:prstGeom prst="rect">
            <a:avLst/>
          </a:prstGeom>
        </p:spPr>
      </p:pic>
      <p:pic>
        <p:nvPicPr>
          <p:cNvPr id="11266" name="Picture 2" descr="Logo UAE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5" y="260648"/>
            <a:ext cx="1163767" cy="1440160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1475656" y="548680"/>
            <a:ext cx="6624736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UNIVERSIDAD AUTÓNOMA DEL ESTADO DE HIDALGO</a:t>
            </a:r>
          </a:p>
          <a:p>
            <a:pPr algn="ctr"/>
            <a:r>
              <a:rPr lang="es-MX" sz="23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ESCUELA SUPERIOR DE ZIMAPÁN</a:t>
            </a:r>
            <a:endParaRPr lang="es-MX" sz="23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5" y="2060848"/>
            <a:ext cx="8748464" cy="460851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6 CuadroTexto"/>
          <p:cNvSpPr txBox="1"/>
          <p:nvPr/>
        </p:nvSpPr>
        <p:spPr>
          <a:xfrm>
            <a:off x="5334002" y="6084585"/>
            <a:ext cx="3589943" cy="58477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MX" sz="900" dirty="0" smtClean="0"/>
              <a:t>Referencias</a:t>
            </a:r>
          </a:p>
          <a:p>
            <a:endParaRPr lang="es-MX" sz="500" dirty="0"/>
          </a:p>
          <a:p>
            <a:pPr marL="447675" indent="-447675"/>
            <a:r>
              <a:rPr lang="es-MX" sz="900" dirty="0" smtClean="0"/>
              <a:t>Ramírez, D.N. (2013). </a:t>
            </a:r>
            <a:r>
              <a:rPr lang="es-MX" sz="900" i="1" dirty="0" smtClean="0"/>
              <a:t>Contabilidad administrativa. Un enfoque estratégico para competir.</a:t>
            </a:r>
            <a:r>
              <a:rPr lang="es-MX" sz="900" dirty="0" smtClean="0"/>
              <a:t> México, D.F.: Mc Graw Hill</a:t>
            </a:r>
            <a:endParaRPr lang="es-MX" sz="900" dirty="0"/>
          </a:p>
        </p:txBody>
      </p:sp>
    </p:spTree>
    <p:extLst>
      <p:ext uri="{BB962C8B-B14F-4D97-AF65-F5344CB8AC3E}">
        <p14:creationId xmlns:p14="http://schemas.microsoft.com/office/powerpoint/2010/main" val="1490922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408</TotalTime>
  <Words>62</Words>
  <Application>Microsoft Office PowerPoint</Application>
  <PresentationFormat>Presentación en pantalla (4:3)</PresentationFormat>
  <Paragraphs>14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mas</dc:creator>
  <cp:lastModifiedBy>Ciro j. Velázquez Jaén</cp:lastModifiedBy>
  <cp:revision>24</cp:revision>
  <dcterms:created xsi:type="dcterms:W3CDTF">2012-08-07T16:35:15Z</dcterms:created>
  <dcterms:modified xsi:type="dcterms:W3CDTF">2015-10-23T00:11:39Z</dcterms:modified>
</cp:coreProperties>
</file>