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2086" autoAdjust="0"/>
  </p:normalViewPr>
  <p:slideViewPr>
    <p:cSldViewPr>
      <p:cViewPr varScale="1">
        <p:scale>
          <a:sx n="67" d="100"/>
          <a:sy n="67" d="100"/>
        </p:scale>
        <p:origin x="149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69B25C-AA49-4CF1-B4A2-231CE32D411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72679CD-055C-4C32-B7B0-57BCB228F7FB}">
      <dgm:prSet phldrT="[Texto]" custT="1"/>
      <dgm:spPr/>
      <dgm:t>
        <a:bodyPr/>
        <a:lstStyle/>
        <a:p>
          <a:r>
            <a:rPr lang="es-ES" sz="1600" dirty="0"/>
            <a:t>Tipos de adicciones </a:t>
          </a:r>
        </a:p>
      </dgm:t>
    </dgm:pt>
    <dgm:pt modelId="{83478FB6-83B6-4748-95F9-650472B67584}" type="parTrans" cxnId="{A76F1F81-C42B-44D8-A542-FEF107B848E6}">
      <dgm:prSet/>
      <dgm:spPr/>
      <dgm:t>
        <a:bodyPr/>
        <a:lstStyle/>
        <a:p>
          <a:endParaRPr lang="es-ES"/>
        </a:p>
      </dgm:t>
    </dgm:pt>
    <dgm:pt modelId="{EA93EE87-4873-493E-9EEC-E100BDCC5327}" type="sibTrans" cxnId="{A76F1F81-C42B-44D8-A542-FEF107B848E6}">
      <dgm:prSet/>
      <dgm:spPr/>
      <dgm:t>
        <a:bodyPr/>
        <a:lstStyle/>
        <a:p>
          <a:endParaRPr lang="es-ES"/>
        </a:p>
      </dgm:t>
    </dgm:pt>
    <dgm:pt modelId="{E9544EF9-4ADB-4A40-B509-27A59EED513D}" type="asst">
      <dgm:prSet phldrT="[Texto]"/>
      <dgm:spPr/>
      <dgm:t>
        <a:bodyPr/>
        <a:lstStyle/>
        <a:p>
          <a:r>
            <a:rPr lang="es-MX" b="0" dirty="0">
              <a:latin typeface="Arial" panose="020B0604020202020204" pitchFamily="34" charset="0"/>
              <a:cs typeface="Arial" panose="020B0604020202020204" pitchFamily="34" charset="0"/>
            </a:rPr>
            <a:t>DSM: Manual Estadístico y Diagnóstico de los trastornos mentales </a:t>
          </a:r>
          <a:endParaRPr lang="es-ES" dirty="0"/>
        </a:p>
      </dgm:t>
    </dgm:pt>
    <dgm:pt modelId="{E7F76D82-6720-4201-9CFE-95F8F8582FD5}" type="parTrans" cxnId="{28F622F1-E42F-4906-8F13-7AB20DB4937B}">
      <dgm:prSet/>
      <dgm:spPr/>
      <dgm:t>
        <a:bodyPr/>
        <a:lstStyle/>
        <a:p>
          <a:endParaRPr lang="es-ES"/>
        </a:p>
      </dgm:t>
    </dgm:pt>
    <dgm:pt modelId="{73BE9151-4BED-4974-8B51-3E095D5D49E8}" type="sibTrans" cxnId="{28F622F1-E42F-4906-8F13-7AB20DB4937B}">
      <dgm:prSet/>
      <dgm:spPr/>
      <dgm:t>
        <a:bodyPr/>
        <a:lstStyle/>
        <a:p>
          <a:endParaRPr lang="es-ES"/>
        </a:p>
      </dgm:t>
    </dgm:pt>
    <dgm:pt modelId="{2B52CECD-9B3E-4947-9755-8B4E4ED08709}">
      <dgm:prSet phldrT="[Texto]"/>
      <dgm:spPr/>
      <dgm:t>
        <a:bodyPr/>
        <a:lstStyle/>
        <a:p>
          <a:r>
            <a:rPr lang="es-ES" dirty="0"/>
            <a:t>Adicciones químicas </a:t>
          </a:r>
        </a:p>
      </dgm:t>
    </dgm:pt>
    <dgm:pt modelId="{16DF2071-0270-402B-AF6C-458AA3233C94}" type="parTrans" cxnId="{3BE2F2AC-4F04-4E83-A1D6-CB00AF097DF1}">
      <dgm:prSet/>
      <dgm:spPr/>
      <dgm:t>
        <a:bodyPr/>
        <a:lstStyle/>
        <a:p>
          <a:endParaRPr lang="es-ES"/>
        </a:p>
      </dgm:t>
    </dgm:pt>
    <dgm:pt modelId="{49EBDD72-16A4-4595-AA48-6564071746B1}" type="sibTrans" cxnId="{3BE2F2AC-4F04-4E83-A1D6-CB00AF097DF1}">
      <dgm:prSet/>
      <dgm:spPr/>
      <dgm:t>
        <a:bodyPr/>
        <a:lstStyle/>
        <a:p>
          <a:endParaRPr lang="es-ES"/>
        </a:p>
      </dgm:t>
    </dgm:pt>
    <dgm:pt modelId="{8655EE1E-857D-489C-AD2C-30DE2762F126}">
      <dgm:prSet phldrT="[Texto]"/>
      <dgm:spPr/>
      <dgm:t>
        <a:bodyPr/>
        <a:lstStyle/>
        <a:p>
          <a:r>
            <a:rPr lang="es-ES" dirty="0"/>
            <a:t>Adicciones comportamentales </a:t>
          </a:r>
        </a:p>
      </dgm:t>
    </dgm:pt>
    <dgm:pt modelId="{C772021B-6292-4A5B-91C1-BEBF0600F401}" type="parTrans" cxnId="{A262EA21-D5A7-4697-A210-6CFD3557E06E}">
      <dgm:prSet/>
      <dgm:spPr/>
      <dgm:t>
        <a:bodyPr/>
        <a:lstStyle/>
        <a:p>
          <a:endParaRPr lang="es-ES"/>
        </a:p>
      </dgm:t>
    </dgm:pt>
    <dgm:pt modelId="{C1A08B36-4AF1-450E-8FA5-126FED864EB3}" type="sibTrans" cxnId="{A262EA21-D5A7-4697-A210-6CFD3557E06E}">
      <dgm:prSet/>
      <dgm:spPr/>
      <dgm:t>
        <a:bodyPr/>
        <a:lstStyle/>
        <a:p>
          <a:endParaRPr lang="es-ES"/>
        </a:p>
      </dgm:t>
    </dgm:pt>
    <dgm:pt modelId="{13827C2E-4DD4-4C53-928B-B987FB98233E}">
      <dgm:prSet/>
      <dgm:spPr/>
      <dgm:t>
        <a:bodyPr/>
        <a:lstStyle/>
        <a:p>
          <a:r>
            <a:rPr lang="es-ES" dirty="0"/>
            <a:t>Alcohol </a:t>
          </a:r>
        </a:p>
      </dgm:t>
    </dgm:pt>
    <dgm:pt modelId="{E173A26E-3B6F-4C13-AA2F-238DBCD4CCA8}" type="parTrans" cxnId="{3E4E03A2-346B-480F-911F-A681C9BA998F}">
      <dgm:prSet/>
      <dgm:spPr/>
      <dgm:t>
        <a:bodyPr/>
        <a:lstStyle/>
        <a:p>
          <a:endParaRPr lang="es-ES"/>
        </a:p>
      </dgm:t>
    </dgm:pt>
    <dgm:pt modelId="{1AC1A44D-EFF7-4E5F-842F-B029174A7739}" type="sibTrans" cxnId="{3E4E03A2-346B-480F-911F-A681C9BA998F}">
      <dgm:prSet/>
      <dgm:spPr/>
      <dgm:t>
        <a:bodyPr/>
        <a:lstStyle/>
        <a:p>
          <a:endParaRPr lang="es-ES"/>
        </a:p>
      </dgm:t>
    </dgm:pt>
    <dgm:pt modelId="{2737527F-E858-4945-8547-9122A31D1FE4}">
      <dgm:prSet/>
      <dgm:spPr/>
      <dgm:t>
        <a:bodyPr/>
        <a:lstStyle/>
        <a:p>
          <a:r>
            <a:rPr lang="es-ES" dirty="0"/>
            <a:t>Tabaco</a:t>
          </a:r>
        </a:p>
      </dgm:t>
    </dgm:pt>
    <dgm:pt modelId="{DAD1C6B3-C853-4389-9860-91A51B6CAAD0}" type="parTrans" cxnId="{09D7112E-CC5B-43FE-9D40-4601F97B9C83}">
      <dgm:prSet/>
      <dgm:spPr/>
      <dgm:t>
        <a:bodyPr/>
        <a:lstStyle/>
        <a:p>
          <a:endParaRPr lang="es-ES"/>
        </a:p>
      </dgm:t>
    </dgm:pt>
    <dgm:pt modelId="{6F9CEB09-067E-4E48-BDD4-F0A4A2350405}" type="sibTrans" cxnId="{09D7112E-CC5B-43FE-9D40-4601F97B9C83}">
      <dgm:prSet/>
      <dgm:spPr/>
      <dgm:t>
        <a:bodyPr/>
        <a:lstStyle/>
        <a:p>
          <a:endParaRPr lang="es-ES"/>
        </a:p>
      </dgm:t>
    </dgm:pt>
    <dgm:pt modelId="{F61E7F7F-FB99-4E7C-8460-A768C3B5468D}">
      <dgm:prSet/>
      <dgm:spPr/>
      <dgm:t>
        <a:bodyPr/>
        <a:lstStyle/>
        <a:p>
          <a:r>
            <a:rPr lang="es-ES" dirty="0"/>
            <a:t>Marihuana </a:t>
          </a:r>
        </a:p>
      </dgm:t>
    </dgm:pt>
    <dgm:pt modelId="{BCFBEA80-D4B5-4CB1-9E0C-6C411462BA14}" type="parTrans" cxnId="{4BEC30C7-8D8E-4455-AEB4-71DBE5FEC2A8}">
      <dgm:prSet/>
      <dgm:spPr/>
      <dgm:t>
        <a:bodyPr/>
        <a:lstStyle/>
        <a:p>
          <a:endParaRPr lang="es-ES"/>
        </a:p>
      </dgm:t>
    </dgm:pt>
    <dgm:pt modelId="{B9A78CC1-1388-426C-B35B-210D1D6E126C}" type="sibTrans" cxnId="{4BEC30C7-8D8E-4455-AEB4-71DBE5FEC2A8}">
      <dgm:prSet/>
      <dgm:spPr/>
      <dgm:t>
        <a:bodyPr/>
        <a:lstStyle/>
        <a:p>
          <a:endParaRPr lang="es-ES"/>
        </a:p>
      </dgm:t>
    </dgm:pt>
    <dgm:pt modelId="{FFAECA68-A77E-49A7-BFEC-D2C661C8435C}">
      <dgm:prSet/>
      <dgm:spPr/>
      <dgm:t>
        <a:bodyPr/>
        <a:lstStyle/>
        <a:p>
          <a:r>
            <a:rPr lang="es-ES" dirty="0"/>
            <a:t>Inhalantes </a:t>
          </a:r>
        </a:p>
      </dgm:t>
    </dgm:pt>
    <dgm:pt modelId="{2FFB7EF0-7AB6-4205-81FA-D3A45CA72B16}" type="parTrans" cxnId="{96870C13-D2F1-41F3-84D4-266460F87992}">
      <dgm:prSet/>
      <dgm:spPr/>
      <dgm:t>
        <a:bodyPr/>
        <a:lstStyle/>
        <a:p>
          <a:endParaRPr lang="es-ES"/>
        </a:p>
      </dgm:t>
    </dgm:pt>
    <dgm:pt modelId="{78B8E97C-5889-4855-8766-BD2F37450B12}" type="sibTrans" cxnId="{96870C13-D2F1-41F3-84D4-266460F87992}">
      <dgm:prSet/>
      <dgm:spPr/>
      <dgm:t>
        <a:bodyPr/>
        <a:lstStyle/>
        <a:p>
          <a:endParaRPr lang="es-ES"/>
        </a:p>
      </dgm:t>
    </dgm:pt>
    <dgm:pt modelId="{E5E6CA8C-533D-4FE3-AEA2-C9DC05C90D5D}">
      <dgm:prSet/>
      <dgm:spPr/>
      <dgm:t>
        <a:bodyPr/>
        <a:lstStyle/>
        <a:p>
          <a:r>
            <a:rPr lang="es-ES" dirty="0"/>
            <a:t>Sexo</a:t>
          </a:r>
        </a:p>
      </dgm:t>
    </dgm:pt>
    <dgm:pt modelId="{F373AD7F-7EDB-485C-BE4B-4AC52BB06D89}" type="parTrans" cxnId="{BA72D821-A28D-4900-B7D3-EDF6053554A5}">
      <dgm:prSet/>
      <dgm:spPr/>
      <dgm:t>
        <a:bodyPr/>
        <a:lstStyle/>
        <a:p>
          <a:endParaRPr lang="es-ES"/>
        </a:p>
      </dgm:t>
    </dgm:pt>
    <dgm:pt modelId="{DD523A9F-045E-46A8-825E-37526BF085B6}" type="sibTrans" cxnId="{BA72D821-A28D-4900-B7D3-EDF6053554A5}">
      <dgm:prSet/>
      <dgm:spPr/>
      <dgm:t>
        <a:bodyPr/>
        <a:lstStyle/>
        <a:p>
          <a:endParaRPr lang="es-ES"/>
        </a:p>
      </dgm:t>
    </dgm:pt>
    <dgm:pt modelId="{C05B0A35-655A-47D4-B68B-58D6BA03A0B2}">
      <dgm:prSet/>
      <dgm:spPr/>
      <dgm:t>
        <a:bodyPr/>
        <a:lstStyle/>
        <a:p>
          <a:r>
            <a:rPr lang="es-ES" dirty="0"/>
            <a:t>Juego</a:t>
          </a:r>
        </a:p>
      </dgm:t>
    </dgm:pt>
    <dgm:pt modelId="{CA983C06-D0A8-444F-93AD-366910BBF161}" type="parTrans" cxnId="{2758976B-16B1-4634-97D9-42710FA1A0E0}">
      <dgm:prSet/>
      <dgm:spPr/>
      <dgm:t>
        <a:bodyPr/>
        <a:lstStyle/>
        <a:p>
          <a:endParaRPr lang="es-ES"/>
        </a:p>
      </dgm:t>
    </dgm:pt>
    <dgm:pt modelId="{15C767FD-9033-4C6D-A551-F18B269609CB}" type="sibTrans" cxnId="{2758976B-16B1-4634-97D9-42710FA1A0E0}">
      <dgm:prSet/>
      <dgm:spPr/>
      <dgm:t>
        <a:bodyPr/>
        <a:lstStyle/>
        <a:p>
          <a:endParaRPr lang="es-ES"/>
        </a:p>
      </dgm:t>
    </dgm:pt>
    <dgm:pt modelId="{9A82DC12-0708-42CF-A908-CBDF3C612EE0}">
      <dgm:prSet/>
      <dgm:spPr/>
      <dgm:t>
        <a:bodyPr/>
        <a:lstStyle/>
        <a:p>
          <a:r>
            <a:rPr lang="es-ES" dirty="0"/>
            <a:t>Religión </a:t>
          </a:r>
        </a:p>
      </dgm:t>
    </dgm:pt>
    <dgm:pt modelId="{B74B0A3B-3904-4159-992B-3A65C573EBB7}" type="parTrans" cxnId="{79BA5DE0-733D-48B4-81DE-6CE646B8B8DC}">
      <dgm:prSet/>
      <dgm:spPr/>
      <dgm:t>
        <a:bodyPr/>
        <a:lstStyle/>
        <a:p>
          <a:endParaRPr lang="es-ES"/>
        </a:p>
      </dgm:t>
    </dgm:pt>
    <dgm:pt modelId="{B3F60FDF-0368-460F-ACB4-954ADD6BCB97}" type="sibTrans" cxnId="{79BA5DE0-733D-48B4-81DE-6CE646B8B8DC}">
      <dgm:prSet/>
      <dgm:spPr/>
      <dgm:t>
        <a:bodyPr/>
        <a:lstStyle/>
        <a:p>
          <a:endParaRPr lang="es-ES"/>
        </a:p>
      </dgm:t>
    </dgm:pt>
    <dgm:pt modelId="{2FC01C55-E818-49E1-A04A-6B622C2B7358}">
      <dgm:prSet/>
      <dgm:spPr/>
      <dgm:t>
        <a:bodyPr/>
        <a:lstStyle/>
        <a:p>
          <a:r>
            <a:rPr lang="es-ES" dirty="0"/>
            <a:t>Compras </a:t>
          </a:r>
        </a:p>
      </dgm:t>
    </dgm:pt>
    <dgm:pt modelId="{B77AD832-2398-414A-A3CE-7B09F16601DF}" type="parTrans" cxnId="{A42A3361-A209-4C63-AC12-914F2A62971D}">
      <dgm:prSet/>
      <dgm:spPr/>
      <dgm:t>
        <a:bodyPr/>
        <a:lstStyle/>
        <a:p>
          <a:endParaRPr lang="es-ES"/>
        </a:p>
      </dgm:t>
    </dgm:pt>
    <dgm:pt modelId="{3A1BC5BA-3AA9-40D8-8818-CB594B07CD2B}" type="sibTrans" cxnId="{A42A3361-A209-4C63-AC12-914F2A62971D}">
      <dgm:prSet/>
      <dgm:spPr/>
      <dgm:t>
        <a:bodyPr/>
        <a:lstStyle/>
        <a:p>
          <a:endParaRPr lang="es-ES"/>
        </a:p>
      </dgm:t>
    </dgm:pt>
    <dgm:pt modelId="{E2434F74-FD86-48E2-9160-9BB55A804F7D}">
      <dgm:prSet/>
      <dgm:spPr/>
      <dgm:t>
        <a:bodyPr/>
        <a:lstStyle/>
        <a:p>
          <a:r>
            <a:rPr lang="es-ES" dirty="0"/>
            <a:t>Cocaína</a:t>
          </a:r>
        </a:p>
      </dgm:t>
    </dgm:pt>
    <dgm:pt modelId="{2AB3563C-D7CA-4CCC-85D2-4DA51D7EEA5A}" type="parTrans" cxnId="{C1A1C868-E1D6-40D4-B94C-C173D96150F0}">
      <dgm:prSet/>
      <dgm:spPr/>
      <dgm:t>
        <a:bodyPr/>
        <a:lstStyle/>
        <a:p>
          <a:endParaRPr lang="es-ES"/>
        </a:p>
      </dgm:t>
    </dgm:pt>
    <dgm:pt modelId="{577FDB52-29A7-4C0E-848B-07CA18B72584}" type="sibTrans" cxnId="{C1A1C868-E1D6-40D4-B94C-C173D96150F0}">
      <dgm:prSet/>
      <dgm:spPr/>
      <dgm:t>
        <a:bodyPr/>
        <a:lstStyle/>
        <a:p>
          <a:endParaRPr lang="es-ES"/>
        </a:p>
      </dgm:t>
    </dgm:pt>
    <dgm:pt modelId="{89DBE446-BE66-4614-B537-1A98A99DF3DC}">
      <dgm:prSet/>
      <dgm:spPr/>
      <dgm:t>
        <a:bodyPr/>
        <a:lstStyle/>
        <a:p>
          <a:r>
            <a:rPr lang="es-ES" dirty="0"/>
            <a:t>Nuevas tecnologías</a:t>
          </a:r>
        </a:p>
      </dgm:t>
    </dgm:pt>
    <dgm:pt modelId="{828BBA99-09AE-4EDB-986B-91DC15F335A1}" type="parTrans" cxnId="{24AF57F5-C353-4F0E-931F-1DA808FDD875}">
      <dgm:prSet/>
      <dgm:spPr/>
      <dgm:t>
        <a:bodyPr/>
        <a:lstStyle/>
        <a:p>
          <a:endParaRPr lang="es-ES"/>
        </a:p>
      </dgm:t>
    </dgm:pt>
    <dgm:pt modelId="{59444E9F-B584-4463-9B28-6F1928A85CA4}" type="sibTrans" cxnId="{24AF57F5-C353-4F0E-931F-1DA808FDD875}">
      <dgm:prSet/>
      <dgm:spPr/>
      <dgm:t>
        <a:bodyPr/>
        <a:lstStyle/>
        <a:p>
          <a:endParaRPr lang="es-ES"/>
        </a:p>
      </dgm:t>
    </dgm:pt>
    <dgm:pt modelId="{7487A7F0-F98F-40DF-B529-80062BA74262}" type="pres">
      <dgm:prSet presAssocID="{0769B25C-AA49-4CF1-B4A2-231CE32D41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285246D-DB16-4947-8EE5-1289181EA69D}" type="pres">
      <dgm:prSet presAssocID="{472679CD-055C-4C32-B7B0-57BCB228F7FB}" presName="hierRoot1" presStyleCnt="0">
        <dgm:presLayoutVars>
          <dgm:hierBranch val="init"/>
        </dgm:presLayoutVars>
      </dgm:prSet>
      <dgm:spPr/>
    </dgm:pt>
    <dgm:pt modelId="{BAF4BBE8-3384-4D67-BE47-1D9180A1538D}" type="pres">
      <dgm:prSet presAssocID="{472679CD-055C-4C32-B7B0-57BCB228F7FB}" presName="rootComposite1" presStyleCnt="0"/>
      <dgm:spPr/>
    </dgm:pt>
    <dgm:pt modelId="{56F332E5-1F6D-4CC7-910B-F79579CC704F}" type="pres">
      <dgm:prSet presAssocID="{472679CD-055C-4C32-B7B0-57BCB228F7FB}" presName="rootText1" presStyleLbl="node0" presStyleIdx="0" presStyleCnt="1" custScaleX="132856" custScaleY="146384">
        <dgm:presLayoutVars>
          <dgm:chPref val="3"/>
        </dgm:presLayoutVars>
      </dgm:prSet>
      <dgm:spPr/>
    </dgm:pt>
    <dgm:pt modelId="{D73716DE-23DF-4DB8-A8BC-797E67E2D376}" type="pres">
      <dgm:prSet presAssocID="{472679CD-055C-4C32-B7B0-57BCB228F7FB}" presName="rootConnector1" presStyleLbl="node1" presStyleIdx="0" presStyleCnt="0"/>
      <dgm:spPr/>
    </dgm:pt>
    <dgm:pt modelId="{0EC0A092-D391-4CBA-8F4D-B152F83721CE}" type="pres">
      <dgm:prSet presAssocID="{472679CD-055C-4C32-B7B0-57BCB228F7FB}" presName="hierChild2" presStyleCnt="0"/>
      <dgm:spPr/>
    </dgm:pt>
    <dgm:pt modelId="{8A990F71-D76C-44B2-A289-683909377308}" type="pres">
      <dgm:prSet presAssocID="{16DF2071-0270-402B-AF6C-458AA3233C94}" presName="Name37" presStyleLbl="parChTrans1D2" presStyleIdx="0" presStyleCnt="3"/>
      <dgm:spPr/>
    </dgm:pt>
    <dgm:pt modelId="{D28FE763-A9C7-44F5-8C46-C08EAF56DDC2}" type="pres">
      <dgm:prSet presAssocID="{2B52CECD-9B3E-4947-9755-8B4E4ED08709}" presName="hierRoot2" presStyleCnt="0">
        <dgm:presLayoutVars>
          <dgm:hierBranch val="init"/>
        </dgm:presLayoutVars>
      </dgm:prSet>
      <dgm:spPr/>
    </dgm:pt>
    <dgm:pt modelId="{185C2DFC-CCE3-424C-B833-034C2BAAEC9C}" type="pres">
      <dgm:prSet presAssocID="{2B52CECD-9B3E-4947-9755-8B4E4ED08709}" presName="rootComposite" presStyleCnt="0"/>
      <dgm:spPr/>
    </dgm:pt>
    <dgm:pt modelId="{B817D844-A50E-4F8F-9308-BC9FE7AFFC5C}" type="pres">
      <dgm:prSet presAssocID="{2B52CECD-9B3E-4947-9755-8B4E4ED08709}" presName="rootText" presStyleLbl="node2" presStyleIdx="0" presStyleCnt="2" custLinFactX="-30654" custLinFactNeighborX="-100000" custLinFactNeighborY="8027">
        <dgm:presLayoutVars>
          <dgm:chPref val="3"/>
        </dgm:presLayoutVars>
      </dgm:prSet>
      <dgm:spPr/>
    </dgm:pt>
    <dgm:pt modelId="{1B685A17-FD25-4D75-91C0-C62FCBF93EF4}" type="pres">
      <dgm:prSet presAssocID="{2B52CECD-9B3E-4947-9755-8B4E4ED08709}" presName="rootConnector" presStyleLbl="node2" presStyleIdx="0" presStyleCnt="2"/>
      <dgm:spPr/>
    </dgm:pt>
    <dgm:pt modelId="{C5029204-B3F8-4C20-B1E6-FE66D3C6C04E}" type="pres">
      <dgm:prSet presAssocID="{2B52CECD-9B3E-4947-9755-8B4E4ED08709}" presName="hierChild4" presStyleCnt="0"/>
      <dgm:spPr/>
    </dgm:pt>
    <dgm:pt modelId="{6740CF7E-CD08-4F9A-90F6-CA96FF5362CF}" type="pres">
      <dgm:prSet presAssocID="{E173A26E-3B6F-4C13-AA2F-238DBCD4CCA8}" presName="Name37" presStyleLbl="parChTrans1D3" presStyleIdx="0" presStyleCnt="10"/>
      <dgm:spPr/>
    </dgm:pt>
    <dgm:pt modelId="{2CFC3B4E-C190-496D-82AB-4A17AEA3684F}" type="pres">
      <dgm:prSet presAssocID="{13827C2E-4DD4-4C53-928B-B987FB98233E}" presName="hierRoot2" presStyleCnt="0">
        <dgm:presLayoutVars>
          <dgm:hierBranch val="init"/>
        </dgm:presLayoutVars>
      </dgm:prSet>
      <dgm:spPr/>
    </dgm:pt>
    <dgm:pt modelId="{E5FF3BD4-B817-4483-AEA7-A03D1DDA3BA6}" type="pres">
      <dgm:prSet presAssocID="{13827C2E-4DD4-4C53-928B-B987FB98233E}" presName="rootComposite" presStyleCnt="0"/>
      <dgm:spPr/>
    </dgm:pt>
    <dgm:pt modelId="{E226F37B-E069-434E-8303-449F63A2400E}" type="pres">
      <dgm:prSet presAssocID="{13827C2E-4DD4-4C53-928B-B987FB98233E}" presName="rootText" presStyleLbl="node3" presStyleIdx="0" presStyleCnt="10" custScaleY="41417" custLinFactX="-11753" custLinFactNeighborX="-100000" custLinFactNeighborY="-16902">
        <dgm:presLayoutVars>
          <dgm:chPref val="3"/>
        </dgm:presLayoutVars>
      </dgm:prSet>
      <dgm:spPr/>
    </dgm:pt>
    <dgm:pt modelId="{A9F78243-8A80-4E5F-ACBE-5F9946E8FFF2}" type="pres">
      <dgm:prSet presAssocID="{13827C2E-4DD4-4C53-928B-B987FB98233E}" presName="rootConnector" presStyleLbl="node3" presStyleIdx="0" presStyleCnt="10"/>
      <dgm:spPr/>
    </dgm:pt>
    <dgm:pt modelId="{182A55BD-C210-4B4D-AD81-0BEC96D4A6D2}" type="pres">
      <dgm:prSet presAssocID="{13827C2E-4DD4-4C53-928B-B987FB98233E}" presName="hierChild4" presStyleCnt="0"/>
      <dgm:spPr/>
    </dgm:pt>
    <dgm:pt modelId="{EFAE5C0F-AABA-4917-8C02-7CFDC037998C}" type="pres">
      <dgm:prSet presAssocID="{13827C2E-4DD4-4C53-928B-B987FB98233E}" presName="hierChild5" presStyleCnt="0"/>
      <dgm:spPr/>
    </dgm:pt>
    <dgm:pt modelId="{79B9008B-ED25-4FB6-806A-118067D9F079}" type="pres">
      <dgm:prSet presAssocID="{DAD1C6B3-C853-4389-9860-91A51B6CAAD0}" presName="Name37" presStyleLbl="parChTrans1D3" presStyleIdx="1" presStyleCnt="10"/>
      <dgm:spPr/>
    </dgm:pt>
    <dgm:pt modelId="{EF83A74D-9371-4A81-9ECB-EFA5CD5036DE}" type="pres">
      <dgm:prSet presAssocID="{2737527F-E858-4945-8547-9122A31D1FE4}" presName="hierRoot2" presStyleCnt="0">
        <dgm:presLayoutVars>
          <dgm:hierBranch val="init"/>
        </dgm:presLayoutVars>
      </dgm:prSet>
      <dgm:spPr/>
    </dgm:pt>
    <dgm:pt modelId="{9424DC89-73EA-453C-A7C2-8714A3EE1126}" type="pres">
      <dgm:prSet presAssocID="{2737527F-E858-4945-8547-9122A31D1FE4}" presName="rootComposite" presStyleCnt="0"/>
      <dgm:spPr/>
    </dgm:pt>
    <dgm:pt modelId="{A67E3E9D-AA3E-4087-BD9E-406D3A39B2E1}" type="pres">
      <dgm:prSet presAssocID="{2737527F-E858-4945-8547-9122A31D1FE4}" presName="rootText" presStyleLbl="node3" presStyleIdx="1" presStyleCnt="10" custScaleY="44260" custLinFactX="-11752" custLinFactNeighborX="-100000" custLinFactNeighborY="-32028">
        <dgm:presLayoutVars>
          <dgm:chPref val="3"/>
        </dgm:presLayoutVars>
      </dgm:prSet>
      <dgm:spPr/>
    </dgm:pt>
    <dgm:pt modelId="{CA249475-970B-431E-8B9E-5B3603BB8027}" type="pres">
      <dgm:prSet presAssocID="{2737527F-E858-4945-8547-9122A31D1FE4}" presName="rootConnector" presStyleLbl="node3" presStyleIdx="1" presStyleCnt="10"/>
      <dgm:spPr/>
    </dgm:pt>
    <dgm:pt modelId="{8A52C0B9-5303-40BB-A9C8-93B1DE57AE62}" type="pres">
      <dgm:prSet presAssocID="{2737527F-E858-4945-8547-9122A31D1FE4}" presName="hierChild4" presStyleCnt="0"/>
      <dgm:spPr/>
    </dgm:pt>
    <dgm:pt modelId="{24C12D46-6B1F-444D-8023-D0921C65DCC7}" type="pres">
      <dgm:prSet presAssocID="{2737527F-E858-4945-8547-9122A31D1FE4}" presName="hierChild5" presStyleCnt="0"/>
      <dgm:spPr/>
    </dgm:pt>
    <dgm:pt modelId="{DC7157C6-0810-4CA6-A21F-071E1E55FB52}" type="pres">
      <dgm:prSet presAssocID="{BCFBEA80-D4B5-4CB1-9E0C-6C411462BA14}" presName="Name37" presStyleLbl="parChTrans1D3" presStyleIdx="2" presStyleCnt="10"/>
      <dgm:spPr/>
    </dgm:pt>
    <dgm:pt modelId="{DDDEF04E-226E-49DA-87AC-E46251127542}" type="pres">
      <dgm:prSet presAssocID="{F61E7F7F-FB99-4E7C-8460-A768C3B5468D}" presName="hierRoot2" presStyleCnt="0">
        <dgm:presLayoutVars>
          <dgm:hierBranch val="init"/>
        </dgm:presLayoutVars>
      </dgm:prSet>
      <dgm:spPr/>
    </dgm:pt>
    <dgm:pt modelId="{AAA27A5B-73AF-46C3-955A-809024204E01}" type="pres">
      <dgm:prSet presAssocID="{F61E7F7F-FB99-4E7C-8460-A768C3B5468D}" presName="rootComposite" presStyleCnt="0"/>
      <dgm:spPr/>
    </dgm:pt>
    <dgm:pt modelId="{14457A7C-9E95-4FA1-9189-64CFB02143A8}" type="pres">
      <dgm:prSet presAssocID="{F61E7F7F-FB99-4E7C-8460-A768C3B5468D}" presName="rootText" presStyleLbl="node3" presStyleIdx="2" presStyleCnt="10" custScaleY="42827" custLinFactX="-11752" custLinFactNeighborX="-100000" custLinFactNeighborY="-49996">
        <dgm:presLayoutVars>
          <dgm:chPref val="3"/>
        </dgm:presLayoutVars>
      </dgm:prSet>
      <dgm:spPr/>
    </dgm:pt>
    <dgm:pt modelId="{EF93CFE9-7536-447B-A31A-EE61D7A71DAF}" type="pres">
      <dgm:prSet presAssocID="{F61E7F7F-FB99-4E7C-8460-A768C3B5468D}" presName="rootConnector" presStyleLbl="node3" presStyleIdx="2" presStyleCnt="10"/>
      <dgm:spPr/>
    </dgm:pt>
    <dgm:pt modelId="{F0E602B2-1942-4842-BF13-CBFBFFE8EB8E}" type="pres">
      <dgm:prSet presAssocID="{F61E7F7F-FB99-4E7C-8460-A768C3B5468D}" presName="hierChild4" presStyleCnt="0"/>
      <dgm:spPr/>
    </dgm:pt>
    <dgm:pt modelId="{880720D8-6350-4F51-8F61-CB3151CE4F8D}" type="pres">
      <dgm:prSet presAssocID="{F61E7F7F-FB99-4E7C-8460-A768C3B5468D}" presName="hierChild5" presStyleCnt="0"/>
      <dgm:spPr/>
    </dgm:pt>
    <dgm:pt modelId="{9DDB8D04-76B0-48B3-B506-30DAB6D47BB3}" type="pres">
      <dgm:prSet presAssocID="{2FFB7EF0-7AB6-4205-81FA-D3A45CA72B16}" presName="Name37" presStyleLbl="parChTrans1D3" presStyleIdx="3" presStyleCnt="10"/>
      <dgm:spPr/>
    </dgm:pt>
    <dgm:pt modelId="{CEAECFF8-FB49-4089-8997-39653AF2D234}" type="pres">
      <dgm:prSet presAssocID="{FFAECA68-A77E-49A7-BFEC-D2C661C8435C}" presName="hierRoot2" presStyleCnt="0">
        <dgm:presLayoutVars>
          <dgm:hierBranch val="init"/>
        </dgm:presLayoutVars>
      </dgm:prSet>
      <dgm:spPr/>
    </dgm:pt>
    <dgm:pt modelId="{E7042819-381D-43AC-B809-99894E0BBC4B}" type="pres">
      <dgm:prSet presAssocID="{FFAECA68-A77E-49A7-BFEC-D2C661C8435C}" presName="rootComposite" presStyleCnt="0"/>
      <dgm:spPr/>
    </dgm:pt>
    <dgm:pt modelId="{457603E0-96F0-4C3E-8D4F-846859A4EF4E}" type="pres">
      <dgm:prSet presAssocID="{FFAECA68-A77E-49A7-BFEC-D2C661C8435C}" presName="rootText" presStyleLbl="node3" presStyleIdx="3" presStyleCnt="10" custScaleY="35119" custLinFactX="-11752" custLinFactNeighborX="-100000" custLinFactNeighborY="-66532">
        <dgm:presLayoutVars>
          <dgm:chPref val="3"/>
        </dgm:presLayoutVars>
      </dgm:prSet>
      <dgm:spPr/>
    </dgm:pt>
    <dgm:pt modelId="{72B9D576-A738-4751-8690-9B9FDEBF139F}" type="pres">
      <dgm:prSet presAssocID="{FFAECA68-A77E-49A7-BFEC-D2C661C8435C}" presName="rootConnector" presStyleLbl="node3" presStyleIdx="3" presStyleCnt="10"/>
      <dgm:spPr/>
    </dgm:pt>
    <dgm:pt modelId="{A05ADE05-C648-43FF-84F1-2BBB6B770921}" type="pres">
      <dgm:prSet presAssocID="{FFAECA68-A77E-49A7-BFEC-D2C661C8435C}" presName="hierChild4" presStyleCnt="0"/>
      <dgm:spPr/>
    </dgm:pt>
    <dgm:pt modelId="{51F6AFFC-42FA-49EA-BB25-0DA81F986760}" type="pres">
      <dgm:prSet presAssocID="{FFAECA68-A77E-49A7-BFEC-D2C661C8435C}" presName="hierChild5" presStyleCnt="0"/>
      <dgm:spPr/>
    </dgm:pt>
    <dgm:pt modelId="{9CA9F906-73EB-47A1-AD4A-CBF8A2A989D4}" type="pres">
      <dgm:prSet presAssocID="{2AB3563C-D7CA-4CCC-85D2-4DA51D7EEA5A}" presName="Name37" presStyleLbl="parChTrans1D3" presStyleIdx="4" presStyleCnt="10"/>
      <dgm:spPr/>
    </dgm:pt>
    <dgm:pt modelId="{84FE32DB-DF25-4BA0-930D-044A0A2342BF}" type="pres">
      <dgm:prSet presAssocID="{E2434F74-FD86-48E2-9160-9BB55A804F7D}" presName="hierRoot2" presStyleCnt="0">
        <dgm:presLayoutVars>
          <dgm:hierBranch val="init"/>
        </dgm:presLayoutVars>
      </dgm:prSet>
      <dgm:spPr/>
    </dgm:pt>
    <dgm:pt modelId="{45DA5FD1-41A8-4282-B268-A7892F49C346}" type="pres">
      <dgm:prSet presAssocID="{E2434F74-FD86-48E2-9160-9BB55A804F7D}" presName="rootComposite" presStyleCnt="0"/>
      <dgm:spPr/>
    </dgm:pt>
    <dgm:pt modelId="{40B6A754-DEA3-4DDA-BFC0-8FC3C29B3396}" type="pres">
      <dgm:prSet presAssocID="{E2434F74-FD86-48E2-9160-9BB55A804F7D}" presName="rootText" presStyleLbl="node3" presStyleIdx="4" presStyleCnt="10" custScaleY="34722" custLinFactX="-9073" custLinFactNeighborX="-100000" custLinFactNeighborY="-88644">
        <dgm:presLayoutVars>
          <dgm:chPref val="3"/>
        </dgm:presLayoutVars>
      </dgm:prSet>
      <dgm:spPr/>
    </dgm:pt>
    <dgm:pt modelId="{87CC78E2-5DA4-4EE1-BB6D-6479EB4E1A88}" type="pres">
      <dgm:prSet presAssocID="{E2434F74-FD86-48E2-9160-9BB55A804F7D}" presName="rootConnector" presStyleLbl="node3" presStyleIdx="4" presStyleCnt="10"/>
      <dgm:spPr/>
    </dgm:pt>
    <dgm:pt modelId="{D67F4C9F-3858-4994-BBC4-D908E9EA7B04}" type="pres">
      <dgm:prSet presAssocID="{E2434F74-FD86-48E2-9160-9BB55A804F7D}" presName="hierChild4" presStyleCnt="0"/>
      <dgm:spPr/>
    </dgm:pt>
    <dgm:pt modelId="{120EF45F-92DA-4B83-B0EF-53E12690B414}" type="pres">
      <dgm:prSet presAssocID="{E2434F74-FD86-48E2-9160-9BB55A804F7D}" presName="hierChild5" presStyleCnt="0"/>
      <dgm:spPr/>
    </dgm:pt>
    <dgm:pt modelId="{627F1A64-0019-4B36-B2A2-66A150A40F80}" type="pres">
      <dgm:prSet presAssocID="{2B52CECD-9B3E-4947-9755-8B4E4ED08709}" presName="hierChild5" presStyleCnt="0"/>
      <dgm:spPr/>
    </dgm:pt>
    <dgm:pt modelId="{0AC7B563-E753-446C-A6DB-93A127805028}" type="pres">
      <dgm:prSet presAssocID="{C772021B-6292-4A5B-91C1-BEBF0600F401}" presName="Name37" presStyleLbl="parChTrans1D2" presStyleIdx="1" presStyleCnt="3"/>
      <dgm:spPr/>
    </dgm:pt>
    <dgm:pt modelId="{57FCAD77-C52E-4B98-A7F5-120E39B02FF6}" type="pres">
      <dgm:prSet presAssocID="{8655EE1E-857D-489C-AD2C-30DE2762F126}" presName="hierRoot2" presStyleCnt="0">
        <dgm:presLayoutVars>
          <dgm:hierBranch val="init"/>
        </dgm:presLayoutVars>
      </dgm:prSet>
      <dgm:spPr/>
    </dgm:pt>
    <dgm:pt modelId="{8AE034F3-6D37-4789-A589-51C4FF195790}" type="pres">
      <dgm:prSet presAssocID="{8655EE1E-857D-489C-AD2C-30DE2762F126}" presName="rootComposite" presStyleCnt="0"/>
      <dgm:spPr/>
    </dgm:pt>
    <dgm:pt modelId="{63FDDA5B-6A38-4663-B867-D3FA7FD62907}" type="pres">
      <dgm:prSet presAssocID="{8655EE1E-857D-489C-AD2C-30DE2762F126}" presName="rootText" presStyleLbl="node2" presStyleIdx="1" presStyleCnt="2" custLinFactNeighborX="60405" custLinFactNeighborY="8882">
        <dgm:presLayoutVars>
          <dgm:chPref val="3"/>
        </dgm:presLayoutVars>
      </dgm:prSet>
      <dgm:spPr/>
    </dgm:pt>
    <dgm:pt modelId="{CA605F74-2CEB-433F-9BC7-924BB787C35B}" type="pres">
      <dgm:prSet presAssocID="{8655EE1E-857D-489C-AD2C-30DE2762F126}" presName="rootConnector" presStyleLbl="node2" presStyleIdx="1" presStyleCnt="2"/>
      <dgm:spPr/>
    </dgm:pt>
    <dgm:pt modelId="{93B3561E-90A3-4BD2-BC5D-323F10AF0F15}" type="pres">
      <dgm:prSet presAssocID="{8655EE1E-857D-489C-AD2C-30DE2762F126}" presName="hierChild4" presStyleCnt="0"/>
      <dgm:spPr/>
    </dgm:pt>
    <dgm:pt modelId="{B32767C5-6611-4046-BD9E-41287BF6A7B6}" type="pres">
      <dgm:prSet presAssocID="{F373AD7F-7EDB-485C-BE4B-4AC52BB06D89}" presName="Name37" presStyleLbl="parChTrans1D3" presStyleIdx="5" presStyleCnt="10"/>
      <dgm:spPr/>
    </dgm:pt>
    <dgm:pt modelId="{4FDF8588-95D6-4B21-8DA9-99756EEDAC2A}" type="pres">
      <dgm:prSet presAssocID="{E5E6CA8C-533D-4FE3-AEA2-C9DC05C90D5D}" presName="hierRoot2" presStyleCnt="0">
        <dgm:presLayoutVars>
          <dgm:hierBranch val="init"/>
        </dgm:presLayoutVars>
      </dgm:prSet>
      <dgm:spPr/>
    </dgm:pt>
    <dgm:pt modelId="{255C818B-E501-4DFF-9624-3990B5433066}" type="pres">
      <dgm:prSet presAssocID="{E5E6CA8C-533D-4FE3-AEA2-C9DC05C90D5D}" presName="rootComposite" presStyleCnt="0"/>
      <dgm:spPr/>
    </dgm:pt>
    <dgm:pt modelId="{B54F059B-BD0B-4D8D-95F7-7C95CBA7A82E}" type="pres">
      <dgm:prSet presAssocID="{E5E6CA8C-533D-4FE3-AEA2-C9DC05C90D5D}" presName="rootText" presStyleLbl="node3" presStyleIdx="5" presStyleCnt="10" custScaleY="32051" custLinFactNeighborX="83191" custLinFactNeighborY="-11880">
        <dgm:presLayoutVars>
          <dgm:chPref val="3"/>
        </dgm:presLayoutVars>
      </dgm:prSet>
      <dgm:spPr/>
    </dgm:pt>
    <dgm:pt modelId="{BB6E02F9-2E9C-4906-BC18-569C4B41BDE2}" type="pres">
      <dgm:prSet presAssocID="{E5E6CA8C-533D-4FE3-AEA2-C9DC05C90D5D}" presName="rootConnector" presStyleLbl="node3" presStyleIdx="5" presStyleCnt="10"/>
      <dgm:spPr/>
    </dgm:pt>
    <dgm:pt modelId="{EBEF2CC2-0590-4A7D-AD08-275803BEC350}" type="pres">
      <dgm:prSet presAssocID="{E5E6CA8C-533D-4FE3-AEA2-C9DC05C90D5D}" presName="hierChild4" presStyleCnt="0"/>
      <dgm:spPr/>
    </dgm:pt>
    <dgm:pt modelId="{5AABB8C5-A10B-47F9-846F-A7EF7E2FA7C5}" type="pres">
      <dgm:prSet presAssocID="{E5E6CA8C-533D-4FE3-AEA2-C9DC05C90D5D}" presName="hierChild5" presStyleCnt="0"/>
      <dgm:spPr/>
    </dgm:pt>
    <dgm:pt modelId="{A7717AC0-2B1C-4823-91CD-56E254173ECD}" type="pres">
      <dgm:prSet presAssocID="{CA983C06-D0A8-444F-93AD-366910BBF161}" presName="Name37" presStyleLbl="parChTrans1D3" presStyleIdx="6" presStyleCnt="10"/>
      <dgm:spPr/>
    </dgm:pt>
    <dgm:pt modelId="{FA50F229-D5E7-4759-925E-1939065C5F2A}" type="pres">
      <dgm:prSet presAssocID="{C05B0A35-655A-47D4-B68B-58D6BA03A0B2}" presName="hierRoot2" presStyleCnt="0">
        <dgm:presLayoutVars>
          <dgm:hierBranch val="init"/>
        </dgm:presLayoutVars>
      </dgm:prSet>
      <dgm:spPr/>
    </dgm:pt>
    <dgm:pt modelId="{5160E186-35E6-41F9-AF9C-2F6EB9766792}" type="pres">
      <dgm:prSet presAssocID="{C05B0A35-655A-47D4-B68B-58D6BA03A0B2}" presName="rootComposite" presStyleCnt="0"/>
      <dgm:spPr/>
    </dgm:pt>
    <dgm:pt modelId="{B5BFEEE3-A037-4F4B-9CCB-25A5A80894BA}" type="pres">
      <dgm:prSet presAssocID="{C05B0A35-655A-47D4-B68B-58D6BA03A0B2}" presName="rootText" presStyleLbl="node3" presStyleIdx="6" presStyleCnt="10" custScaleY="43486" custLinFactNeighborX="83191" custLinFactNeighborY="-32835">
        <dgm:presLayoutVars>
          <dgm:chPref val="3"/>
        </dgm:presLayoutVars>
      </dgm:prSet>
      <dgm:spPr/>
    </dgm:pt>
    <dgm:pt modelId="{2036584C-C087-4B52-8E9D-B71D5C23F083}" type="pres">
      <dgm:prSet presAssocID="{C05B0A35-655A-47D4-B68B-58D6BA03A0B2}" presName="rootConnector" presStyleLbl="node3" presStyleIdx="6" presStyleCnt="10"/>
      <dgm:spPr/>
    </dgm:pt>
    <dgm:pt modelId="{23420C6B-3397-4B23-B2C7-317265CE3A33}" type="pres">
      <dgm:prSet presAssocID="{C05B0A35-655A-47D4-B68B-58D6BA03A0B2}" presName="hierChild4" presStyleCnt="0"/>
      <dgm:spPr/>
    </dgm:pt>
    <dgm:pt modelId="{BF2219CF-1D67-4933-945B-23318F7091FA}" type="pres">
      <dgm:prSet presAssocID="{C05B0A35-655A-47D4-B68B-58D6BA03A0B2}" presName="hierChild5" presStyleCnt="0"/>
      <dgm:spPr/>
    </dgm:pt>
    <dgm:pt modelId="{780F4876-FE10-43BA-8B8F-4E8666889C95}" type="pres">
      <dgm:prSet presAssocID="{B74B0A3B-3904-4159-992B-3A65C573EBB7}" presName="Name37" presStyleLbl="parChTrans1D3" presStyleIdx="7" presStyleCnt="10"/>
      <dgm:spPr/>
    </dgm:pt>
    <dgm:pt modelId="{4CE1EF03-B4DF-4B0D-ACFB-BAF73F4778FC}" type="pres">
      <dgm:prSet presAssocID="{9A82DC12-0708-42CF-A908-CBDF3C612EE0}" presName="hierRoot2" presStyleCnt="0">
        <dgm:presLayoutVars>
          <dgm:hierBranch val="init"/>
        </dgm:presLayoutVars>
      </dgm:prSet>
      <dgm:spPr/>
    </dgm:pt>
    <dgm:pt modelId="{8FB91E11-8CE1-4410-B16D-FA66221361DE}" type="pres">
      <dgm:prSet presAssocID="{9A82DC12-0708-42CF-A908-CBDF3C612EE0}" presName="rootComposite" presStyleCnt="0"/>
      <dgm:spPr/>
    </dgm:pt>
    <dgm:pt modelId="{C5EA3217-7E8F-4A29-9766-0FDC983E9A63}" type="pres">
      <dgm:prSet presAssocID="{9A82DC12-0708-42CF-A908-CBDF3C612EE0}" presName="rootText" presStyleLbl="node3" presStyleIdx="7" presStyleCnt="10" custScaleY="33776" custLinFactNeighborX="83191" custLinFactNeighborY="-54606">
        <dgm:presLayoutVars>
          <dgm:chPref val="3"/>
        </dgm:presLayoutVars>
      </dgm:prSet>
      <dgm:spPr/>
    </dgm:pt>
    <dgm:pt modelId="{0119FAA1-9795-4A3A-BBA0-2C6869FE7A0E}" type="pres">
      <dgm:prSet presAssocID="{9A82DC12-0708-42CF-A908-CBDF3C612EE0}" presName="rootConnector" presStyleLbl="node3" presStyleIdx="7" presStyleCnt="10"/>
      <dgm:spPr/>
    </dgm:pt>
    <dgm:pt modelId="{4F0E3D68-BC24-43F6-9E8E-8A7CDB3EE815}" type="pres">
      <dgm:prSet presAssocID="{9A82DC12-0708-42CF-A908-CBDF3C612EE0}" presName="hierChild4" presStyleCnt="0"/>
      <dgm:spPr/>
    </dgm:pt>
    <dgm:pt modelId="{390C5A3B-FBBA-46C3-8049-5ADAA9650DF5}" type="pres">
      <dgm:prSet presAssocID="{9A82DC12-0708-42CF-A908-CBDF3C612EE0}" presName="hierChild5" presStyleCnt="0"/>
      <dgm:spPr/>
    </dgm:pt>
    <dgm:pt modelId="{D6B13ECF-1627-4DB8-9F77-BC6F410D0F9C}" type="pres">
      <dgm:prSet presAssocID="{B77AD832-2398-414A-A3CE-7B09F16601DF}" presName="Name37" presStyleLbl="parChTrans1D3" presStyleIdx="8" presStyleCnt="10"/>
      <dgm:spPr/>
    </dgm:pt>
    <dgm:pt modelId="{1B3B04B9-8C96-4FDE-821E-0F664AEA1022}" type="pres">
      <dgm:prSet presAssocID="{2FC01C55-E818-49E1-A04A-6B622C2B7358}" presName="hierRoot2" presStyleCnt="0">
        <dgm:presLayoutVars>
          <dgm:hierBranch val="init"/>
        </dgm:presLayoutVars>
      </dgm:prSet>
      <dgm:spPr/>
    </dgm:pt>
    <dgm:pt modelId="{A3886FBB-49DB-427E-8203-14284717244E}" type="pres">
      <dgm:prSet presAssocID="{2FC01C55-E818-49E1-A04A-6B622C2B7358}" presName="rootComposite" presStyleCnt="0"/>
      <dgm:spPr/>
    </dgm:pt>
    <dgm:pt modelId="{C236EBC8-6321-4FBA-91F5-1185D8715C7C}" type="pres">
      <dgm:prSet presAssocID="{2FC01C55-E818-49E1-A04A-6B622C2B7358}" presName="rootText" presStyleLbl="node3" presStyleIdx="8" presStyleCnt="10" custScaleY="40821" custLinFactNeighborX="83191" custLinFactNeighborY="-77287">
        <dgm:presLayoutVars>
          <dgm:chPref val="3"/>
        </dgm:presLayoutVars>
      </dgm:prSet>
      <dgm:spPr/>
    </dgm:pt>
    <dgm:pt modelId="{DBA0C766-2B83-43FB-9A9B-7BAB413B9E4D}" type="pres">
      <dgm:prSet presAssocID="{2FC01C55-E818-49E1-A04A-6B622C2B7358}" presName="rootConnector" presStyleLbl="node3" presStyleIdx="8" presStyleCnt="10"/>
      <dgm:spPr/>
    </dgm:pt>
    <dgm:pt modelId="{FADFA70D-0CF9-4C14-828A-D9BE0D35B047}" type="pres">
      <dgm:prSet presAssocID="{2FC01C55-E818-49E1-A04A-6B622C2B7358}" presName="hierChild4" presStyleCnt="0"/>
      <dgm:spPr/>
    </dgm:pt>
    <dgm:pt modelId="{BBE53B29-950D-4A3B-8F15-4DE072A09532}" type="pres">
      <dgm:prSet presAssocID="{2FC01C55-E818-49E1-A04A-6B622C2B7358}" presName="hierChild5" presStyleCnt="0"/>
      <dgm:spPr/>
    </dgm:pt>
    <dgm:pt modelId="{04279BB1-EC06-4483-AF2C-31205CEB3128}" type="pres">
      <dgm:prSet presAssocID="{828BBA99-09AE-4EDB-986B-91DC15F335A1}" presName="Name37" presStyleLbl="parChTrans1D3" presStyleIdx="9" presStyleCnt="10"/>
      <dgm:spPr/>
    </dgm:pt>
    <dgm:pt modelId="{7F334FF9-1EF1-48AD-A570-7FE5D0316397}" type="pres">
      <dgm:prSet presAssocID="{89DBE446-BE66-4614-B537-1A98A99DF3DC}" presName="hierRoot2" presStyleCnt="0">
        <dgm:presLayoutVars>
          <dgm:hierBranch val="init"/>
        </dgm:presLayoutVars>
      </dgm:prSet>
      <dgm:spPr/>
    </dgm:pt>
    <dgm:pt modelId="{F443A3B8-CA75-4C0C-889D-D714674B2566}" type="pres">
      <dgm:prSet presAssocID="{89DBE446-BE66-4614-B537-1A98A99DF3DC}" presName="rootComposite" presStyleCnt="0"/>
      <dgm:spPr/>
    </dgm:pt>
    <dgm:pt modelId="{B08A61D0-34D9-4268-B67E-FCD7A45D7BC6}" type="pres">
      <dgm:prSet presAssocID="{89DBE446-BE66-4614-B537-1A98A99DF3DC}" presName="rootText" presStyleLbl="node3" presStyleIdx="9" presStyleCnt="10" custScaleY="38384" custLinFactNeighborX="84519" custLinFactNeighborY="-99219">
        <dgm:presLayoutVars>
          <dgm:chPref val="3"/>
        </dgm:presLayoutVars>
      </dgm:prSet>
      <dgm:spPr/>
    </dgm:pt>
    <dgm:pt modelId="{757B7B90-F595-4542-B4FC-BB081C628ED8}" type="pres">
      <dgm:prSet presAssocID="{89DBE446-BE66-4614-B537-1A98A99DF3DC}" presName="rootConnector" presStyleLbl="node3" presStyleIdx="9" presStyleCnt="10"/>
      <dgm:spPr/>
    </dgm:pt>
    <dgm:pt modelId="{81369988-6429-4311-88A7-C965FE8A1581}" type="pres">
      <dgm:prSet presAssocID="{89DBE446-BE66-4614-B537-1A98A99DF3DC}" presName="hierChild4" presStyleCnt="0"/>
      <dgm:spPr/>
    </dgm:pt>
    <dgm:pt modelId="{EAE26E8C-1362-4A21-8AAE-178E560877BF}" type="pres">
      <dgm:prSet presAssocID="{89DBE446-BE66-4614-B537-1A98A99DF3DC}" presName="hierChild5" presStyleCnt="0"/>
      <dgm:spPr/>
    </dgm:pt>
    <dgm:pt modelId="{19B6BB96-5C01-4CEA-B832-0A518FB93204}" type="pres">
      <dgm:prSet presAssocID="{8655EE1E-857D-489C-AD2C-30DE2762F126}" presName="hierChild5" presStyleCnt="0"/>
      <dgm:spPr/>
    </dgm:pt>
    <dgm:pt modelId="{7BEAAC85-2A4D-4E09-B9AE-C2D0B9244680}" type="pres">
      <dgm:prSet presAssocID="{472679CD-055C-4C32-B7B0-57BCB228F7FB}" presName="hierChild3" presStyleCnt="0"/>
      <dgm:spPr/>
    </dgm:pt>
    <dgm:pt modelId="{E3879C59-1641-4A72-A9D3-52E8159E2126}" type="pres">
      <dgm:prSet presAssocID="{E7F76D82-6720-4201-9CFE-95F8F8582FD5}" presName="Name111" presStyleLbl="parChTrans1D2" presStyleIdx="2" presStyleCnt="3"/>
      <dgm:spPr/>
    </dgm:pt>
    <dgm:pt modelId="{8BBE5D2C-F550-4730-9C6D-DDF473A04342}" type="pres">
      <dgm:prSet presAssocID="{E9544EF9-4ADB-4A40-B509-27A59EED513D}" presName="hierRoot3" presStyleCnt="0">
        <dgm:presLayoutVars>
          <dgm:hierBranch val="init"/>
        </dgm:presLayoutVars>
      </dgm:prSet>
      <dgm:spPr/>
    </dgm:pt>
    <dgm:pt modelId="{2D3360B0-14E3-47FC-A9EA-A8DE23CE9BEE}" type="pres">
      <dgm:prSet presAssocID="{E9544EF9-4ADB-4A40-B509-27A59EED513D}" presName="rootComposite3" presStyleCnt="0"/>
      <dgm:spPr/>
    </dgm:pt>
    <dgm:pt modelId="{2F7ACD1E-ECBF-43C9-9B27-F0B302D49CE9}" type="pres">
      <dgm:prSet presAssocID="{E9544EF9-4ADB-4A40-B509-27A59EED513D}" presName="rootText3" presStyleLbl="asst1" presStyleIdx="0" presStyleCnt="1">
        <dgm:presLayoutVars>
          <dgm:chPref val="3"/>
        </dgm:presLayoutVars>
      </dgm:prSet>
      <dgm:spPr/>
    </dgm:pt>
    <dgm:pt modelId="{0AB286DC-1A61-4C1A-B30D-BBE776A04987}" type="pres">
      <dgm:prSet presAssocID="{E9544EF9-4ADB-4A40-B509-27A59EED513D}" presName="rootConnector3" presStyleLbl="asst1" presStyleIdx="0" presStyleCnt="1"/>
      <dgm:spPr/>
    </dgm:pt>
    <dgm:pt modelId="{455CFFAA-64E2-426C-A544-C408CC0D9E6D}" type="pres">
      <dgm:prSet presAssocID="{E9544EF9-4ADB-4A40-B509-27A59EED513D}" presName="hierChild6" presStyleCnt="0"/>
      <dgm:spPr/>
    </dgm:pt>
    <dgm:pt modelId="{5C39B9ED-099A-413B-86D4-1546E7A9D3F0}" type="pres">
      <dgm:prSet presAssocID="{E9544EF9-4ADB-4A40-B509-27A59EED513D}" presName="hierChild7" presStyleCnt="0"/>
      <dgm:spPr/>
    </dgm:pt>
  </dgm:ptLst>
  <dgm:cxnLst>
    <dgm:cxn modelId="{F7014F3A-7DAC-4B75-9DB3-8C3024F9B16E}" type="presOf" srcId="{C05B0A35-655A-47D4-B68B-58D6BA03A0B2}" destId="{B5BFEEE3-A037-4F4B-9CCB-25A5A80894BA}" srcOrd="0" destOrd="0" presId="urn:microsoft.com/office/officeart/2005/8/layout/orgChart1"/>
    <dgm:cxn modelId="{DB122650-0127-4E05-8D6C-A85293FE0364}" type="presOf" srcId="{BCFBEA80-D4B5-4CB1-9E0C-6C411462BA14}" destId="{DC7157C6-0810-4CA6-A21F-071E1E55FB52}" srcOrd="0" destOrd="0" presId="urn:microsoft.com/office/officeart/2005/8/layout/orgChart1"/>
    <dgm:cxn modelId="{3C9F0BD0-A215-40A0-9BA2-9D0026780809}" type="presOf" srcId="{B74B0A3B-3904-4159-992B-3A65C573EBB7}" destId="{780F4876-FE10-43BA-8B8F-4E8666889C95}" srcOrd="0" destOrd="0" presId="urn:microsoft.com/office/officeart/2005/8/layout/orgChart1"/>
    <dgm:cxn modelId="{79BA5DE0-733D-48B4-81DE-6CE646B8B8DC}" srcId="{8655EE1E-857D-489C-AD2C-30DE2762F126}" destId="{9A82DC12-0708-42CF-A908-CBDF3C612EE0}" srcOrd="2" destOrd="0" parTransId="{B74B0A3B-3904-4159-992B-3A65C573EBB7}" sibTransId="{B3F60FDF-0368-460F-ACB4-954ADD6BCB97}"/>
    <dgm:cxn modelId="{EFF9FF80-D5A3-44B4-A2BB-D807A368D49D}" type="presOf" srcId="{F373AD7F-7EDB-485C-BE4B-4AC52BB06D89}" destId="{B32767C5-6611-4046-BD9E-41287BF6A7B6}" srcOrd="0" destOrd="0" presId="urn:microsoft.com/office/officeart/2005/8/layout/orgChart1"/>
    <dgm:cxn modelId="{941565C4-F922-4246-B8EE-116E1CCF83BD}" type="presOf" srcId="{472679CD-055C-4C32-B7B0-57BCB228F7FB}" destId="{56F332E5-1F6D-4CC7-910B-F79579CC704F}" srcOrd="0" destOrd="0" presId="urn:microsoft.com/office/officeart/2005/8/layout/orgChart1"/>
    <dgm:cxn modelId="{00980482-3478-47F1-8B6A-31A15F40D371}" type="presOf" srcId="{E173A26E-3B6F-4C13-AA2F-238DBCD4CCA8}" destId="{6740CF7E-CD08-4F9A-90F6-CA96FF5362CF}" srcOrd="0" destOrd="0" presId="urn:microsoft.com/office/officeart/2005/8/layout/orgChart1"/>
    <dgm:cxn modelId="{09D7112E-CC5B-43FE-9D40-4601F97B9C83}" srcId="{2B52CECD-9B3E-4947-9755-8B4E4ED08709}" destId="{2737527F-E858-4945-8547-9122A31D1FE4}" srcOrd="1" destOrd="0" parTransId="{DAD1C6B3-C853-4389-9860-91A51B6CAAD0}" sibTransId="{6F9CEB09-067E-4E48-BDD4-F0A4A2350405}"/>
    <dgm:cxn modelId="{8A39330B-6BB8-4845-9FD6-374837410498}" type="presOf" srcId="{2B52CECD-9B3E-4947-9755-8B4E4ED08709}" destId="{1B685A17-FD25-4D75-91C0-C62FCBF93EF4}" srcOrd="1" destOrd="0" presId="urn:microsoft.com/office/officeart/2005/8/layout/orgChart1"/>
    <dgm:cxn modelId="{33AAF2A1-3D59-4531-A5E6-5919712EE55D}" type="presOf" srcId="{16DF2071-0270-402B-AF6C-458AA3233C94}" destId="{8A990F71-D76C-44B2-A289-683909377308}" srcOrd="0" destOrd="0" presId="urn:microsoft.com/office/officeart/2005/8/layout/orgChart1"/>
    <dgm:cxn modelId="{2758976B-16B1-4634-97D9-42710FA1A0E0}" srcId="{8655EE1E-857D-489C-AD2C-30DE2762F126}" destId="{C05B0A35-655A-47D4-B68B-58D6BA03A0B2}" srcOrd="1" destOrd="0" parTransId="{CA983C06-D0A8-444F-93AD-366910BBF161}" sibTransId="{15C767FD-9033-4C6D-A551-F18B269609CB}"/>
    <dgm:cxn modelId="{CB3FDD1A-6E4C-4B07-B5E5-D81326ABC838}" type="presOf" srcId="{2B52CECD-9B3E-4947-9755-8B4E4ED08709}" destId="{B817D844-A50E-4F8F-9308-BC9FE7AFFC5C}" srcOrd="0" destOrd="0" presId="urn:microsoft.com/office/officeart/2005/8/layout/orgChart1"/>
    <dgm:cxn modelId="{A84F3787-701A-4D6A-A09E-32413B3EA9D2}" type="presOf" srcId="{C772021B-6292-4A5B-91C1-BEBF0600F401}" destId="{0AC7B563-E753-446C-A6DB-93A127805028}" srcOrd="0" destOrd="0" presId="urn:microsoft.com/office/officeart/2005/8/layout/orgChart1"/>
    <dgm:cxn modelId="{A42A3361-A209-4C63-AC12-914F2A62971D}" srcId="{8655EE1E-857D-489C-AD2C-30DE2762F126}" destId="{2FC01C55-E818-49E1-A04A-6B622C2B7358}" srcOrd="3" destOrd="0" parTransId="{B77AD832-2398-414A-A3CE-7B09F16601DF}" sibTransId="{3A1BC5BA-3AA9-40D8-8818-CB594B07CD2B}"/>
    <dgm:cxn modelId="{AE4E65BC-9167-494B-8BDE-6F3A41A7AFBB}" type="presOf" srcId="{828BBA99-09AE-4EDB-986B-91DC15F335A1}" destId="{04279BB1-EC06-4483-AF2C-31205CEB3128}" srcOrd="0" destOrd="0" presId="urn:microsoft.com/office/officeart/2005/8/layout/orgChart1"/>
    <dgm:cxn modelId="{4BEC30C7-8D8E-4455-AEB4-71DBE5FEC2A8}" srcId="{2B52CECD-9B3E-4947-9755-8B4E4ED08709}" destId="{F61E7F7F-FB99-4E7C-8460-A768C3B5468D}" srcOrd="2" destOrd="0" parTransId="{BCFBEA80-D4B5-4CB1-9E0C-6C411462BA14}" sibTransId="{B9A78CC1-1388-426C-B35B-210D1D6E126C}"/>
    <dgm:cxn modelId="{E47187BA-1452-4044-986C-A9BB5CD3537C}" type="presOf" srcId="{9A82DC12-0708-42CF-A908-CBDF3C612EE0}" destId="{C5EA3217-7E8F-4A29-9766-0FDC983E9A63}" srcOrd="0" destOrd="0" presId="urn:microsoft.com/office/officeart/2005/8/layout/orgChart1"/>
    <dgm:cxn modelId="{DF37B1D6-B251-4780-BEE6-5FBE89359565}" type="presOf" srcId="{DAD1C6B3-C853-4389-9860-91A51B6CAAD0}" destId="{79B9008B-ED25-4FB6-806A-118067D9F079}" srcOrd="0" destOrd="0" presId="urn:microsoft.com/office/officeart/2005/8/layout/orgChart1"/>
    <dgm:cxn modelId="{12AB249D-F9B1-4D3E-9084-7A004E098DB2}" type="presOf" srcId="{89DBE446-BE66-4614-B537-1A98A99DF3DC}" destId="{757B7B90-F595-4542-B4FC-BB081C628ED8}" srcOrd="1" destOrd="0" presId="urn:microsoft.com/office/officeart/2005/8/layout/orgChart1"/>
    <dgm:cxn modelId="{17BB6360-3477-41A7-8AE2-2E6C4B934321}" type="presOf" srcId="{2FC01C55-E818-49E1-A04A-6B622C2B7358}" destId="{C236EBC8-6321-4FBA-91F5-1185D8715C7C}" srcOrd="0" destOrd="0" presId="urn:microsoft.com/office/officeart/2005/8/layout/orgChart1"/>
    <dgm:cxn modelId="{84FAFB40-9DFD-4CB8-8D8F-F3C3B98F9C66}" type="presOf" srcId="{8655EE1E-857D-489C-AD2C-30DE2762F126}" destId="{CA605F74-2CEB-433F-9BC7-924BB787C35B}" srcOrd="1" destOrd="0" presId="urn:microsoft.com/office/officeart/2005/8/layout/orgChart1"/>
    <dgm:cxn modelId="{1DCE824E-FBD1-4E5F-9262-601D52BB3E14}" type="presOf" srcId="{E9544EF9-4ADB-4A40-B509-27A59EED513D}" destId="{2F7ACD1E-ECBF-43C9-9B27-F0B302D49CE9}" srcOrd="0" destOrd="0" presId="urn:microsoft.com/office/officeart/2005/8/layout/orgChart1"/>
    <dgm:cxn modelId="{74185A4A-CE0B-45E4-B674-6737584AC26B}" type="presOf" srcId="{F61E7F7F-FB99-4E7C-8460-A768C3B5468D}" destId="{EF93CFE9-7536-447B-A31A-EE61D7A71DAF}" srcOrd="1" destOrd="0" presId="urn:microsoft.com/office/officeart/2005/8/layout/orgChart1"/>
    <dgm:cxn modelId="{28F622F1-E42F-4906-8F13-7AB20DB4937B}" srcId="{472679CD-055C-4C32-B7B0-57BCB228F7FB}" destId="{E9544EF9-4ADB-4A40-B509-27A59EED513D}" srcOrd="0" destOrd="0" parTransId="{E7F76D82-6720-4201-9CFE-95F8F8582FD5}" sibTransId="{73BE9151-4BED-4974-8B51-3E095D5D49E8}"/>
    <dgm:cxn modelId="{F3FE1BB5-ECB1-413C-8534-B48CDE040C83}" type="presOf" srcId="{E7F76D82-6720-4201-9CFE-95F8F8582FD5}" destId="{E3879C59-1641-4A72-A9D3-52E8159E2126}" srcOrd="0" destOrd="0" presId="urn:microsoft.com/office/officeart/2005/8/layout/orgChart1"/>
    <dgm:cxn modelId="{A262EA21-D5A7-4697-A210-6CFD3557E06E}" srcId="{472679CD-055C-4C32-B7B0-57BCB228F7FB}" destId="{8655EE1E-857D-489C-AD2C-30DE2762F126}" srcOrd="2" destOrd="0" parTransId="{C772021B-6292-4A5B-91C1-BEBF0600F401}" sibTransId="{C1A08B36-4AF1-450E-8FA5-126FED864EB3}"/>
    <dgm:cxn modelId="{BA72D821-A28D-4900-B7D3-EDF6053554A5}" srcId="{8655EE1E-857D-489C-AD2C-30DE2762F126}" destId="{E5E6CA8C-533D-4FE3-AEA2-C9DC05C90D5D}" srcOrd="0" destOrd="0" parTransId="{F373AD7F-7EDB-485C-BE4B-4AC52BB06D89}" sibTransId="{DD523A9F-045E-46A8-825E-37526BF085B6}"/>
    <dgm:cxn modelId="{85F0BF2F-6509-49DC-9983-0519166C93C0}" type="presOf" srcId="{2737527F-E858-4945-8547-9122A31D1FE4}" destId="{A67E3E9D-AA3E-4087-BD9E-406D3A39B2E1}" srcOrd="0" destOrd="0" presId="urn:microsoft.com/office/officeart/2005/8/layout/orgChart1"/>
    <dgm:cxn modelId="{C1A1C868-E1D6-40D4-B94C-C173D96150F0}" srcId="{2B52CECD-9B3E-4947-9755-8B4E4ED08709}" destId="{E2434F74-FD86-48E2-9160-9BB55A804F7D}" srcOrd="4" destOrd="0" parTransId="{2AB3563C-D7CA-4CCC-85D2-4DA51D7EEA5A}" sibTransId="{577FDB52-29A7-4C0E-848B-07CA18B72584}"/>
    <dgm:cxn modelId="{3B0030F8-80EE-4E08-B02C-26D857C40392}" type="presOf" srcId="{0769B25C-AA49-4CF1-B4A2-231CE32D4112}" destId="{7487A7F0-F98F-40DF-B529-80062BA74262}" srcOrd="0" destOrd="0" presId="urn:microsoft.com/office/officeart/2005/8/layout/orgChart1"/>
    <dgm:cxn modelId="{A4882042-5179-44E2-95CC-58D35E9447E1}" type="presOf" srcId="{472679CD-055C-4C32-B7B0-57BCB228F7FB}" destId="{D73716DE-23DF-4DB8-A8BC-797E67E2D376}" srcOrd="1" destOrd="0" presId="urn:microsoft.com/office/officeart/2005/8/layout/orgChart1"/>
    <dgm:cxn modelId="{398C26EB-820E-4288-BA43-CAC7D2200383}" type="presOf" srcId="{2AB3563C-D7CA-4CCC-85D2-4DA51D7EEA5A}" destId="{9CA9F906-73EB-47A1-AD4A-CBF8A2A989D4}" srcOrd="0" destOrd="0" presId="urn:microsoft.com/office/officeart/2005/8/layout/orgChart1"/>
    <dgm:cxn modelId="{C64E35A9-E7F7-4825-BC11-EEBED08B3A80}" type="presOf" srcId="{F61E7F7F-FB99-4E7C-8460-A768C3B5468D}" destId="{14457A7C-9E95-4FA1-9189-64CFB02143A8}" srcOrd="0" destOrd="0" presId="urn:microsoft.com/office/officeart/2005/8/layout/orgChart1"/>
    <dgm:cxn modelId="{152CD94A-9F0D-49DA-9D4C-F1E0A7556361}" type="presOf" srcId="{FFAECA68-A77E-49A7-BFEC-D2C661C8435C}" destId="{72B9D576-A738-4751-8690-9B9FDEBF139F}" srcOrd="1" destOrd="0" presId="urn:microsoft.com/office/officeart/2005/8/layout/orgChart1"/>
    <dgm:cxn modelId="{B8DEB2DD-1C00-4229-8B87-A3770B7D53A4}" type="presOf" srcId="{E2434F74-FD86-48E2-9160-9BB55A804F7D}" destId="{40B6A754-DEA3-4DDA-BFC0-8FC3C29B3396}" srcOrd="0" destOrd="0" presId="urn:microsoft.com/office/officeart/2005/8/layout/orgChart1"/>
    <dgm:cxn modelId="{5DF73B5C-DF20-4F68-8BA8-89BAF5A69476}" type="presOf" srcId="{2FFB7EF0-7AB6-4205-81FA-D3A45CA72B16}" destId="{9DDB8D04-76B0-48B3-B506-30DAB6D47BB3}" srcOrd="0" destOrd="0" presId="urn:microsoft.com/office/officeart/2005/8/layout/orgChart1"/>
    <dgm:cxn modelId="{E6EA626F-D513-4BB5-B113-3DDE0164DF00}" type="presOf" srcId="{13827C2E-4DD4-4C53-928B-B987FB98233E}" destId="{E226F37B-E069-434E-8303-449F63A2400E}" srcOrd="0" destOrd="0" presId="urn:microsoft.com/office/officeart/2005/8/layout/orgChart1"/>
    <dgm:cxn modelId="{E5F72D44-B0A7-434B-A9F7-888CEC2C335A}" type="presOf" srcId="{E5E6CA8C-533D-4FE3-AEA2-C9DC05C90D5D}" destId="{BB6E02F9-2E9C-4906-BC18-569C4B41BDE2}" srcOrd="1" destOrd="0" presId="urn:microsoft.com/office/officeart/2005/8/layout/orgChart1"/>
    <dgm:cxn modelId="{0A330BC1-A284-4605-B5D5-9DE19DF287B3}" type="presOf" srcId="{8655EE1E-857D-489C-AD2C-30DE2762F126}" destId="{63FDDA5B-6A38-4663-B867-D3FA7FD62907}" srcOrd="0" destOrd="0" presId="urn:microsoft.com/office/officeart/2005/8/layout/orgChart1"/>
    <dgm:cxn modelId="{2132F9D6-BFCE-4C5C-A34E-B9C40FFB228D}" type="presOf" srcId="{2737527F-E858-4945-8547-9122A31D1FE4}" destId="{CA249475-970B-431E-8B9E-5B3603BB8027}" srcOrd="1" destOrd="0" presId="urn:microsoft.com/office/officeart/2005/8/layout/orgChart1"/>
    <dgm:cxn modelId="{96870C13-D2F1-41F3-84D4-266460F87992}" srcId="{2B52CECD-9B3E-4947-9755-8B4E4ED08709}" destId="{FFAECA68-A77E-49A7-BFEC-D2C661C8435C}" srcOrd="3" destOrd="0" parTransId="{2FFB7EF0-7AB6-4205-81FA-D3A45CA72B16}" sibTransId="{78B8E97C-5889-4855-8766-BD2F37450B12}"/>
    <dgm:cxn modelId="{1EC2A756-7774-4CFB-B4AA-05CCC3C149C6}" type="presOf" srcId="{E9544EF9-4ADB-4A40-B509-27A59EED513D}" destId="{0AB286DC-1A61-4C1A-B30D-BBE776A04987}" srcOrd="1" destOrd="0" presId="urn:microsoft.com/office/officeart/2005/8/layout/orgChart1"/>
    <dgm:cxn modelId="{91ED74D2-7726-46CE-BA82-CB53C66C5A28}" type="presOf" srcId="{CA983C06-D0A8-444F-93AD-366910BBF161}" destId="{A7717AC0-2B1C-4823-91CD-56E254173ECD}" srcOrd="0" destOrd="0" presId="urn:microsoft.com/office/officeart/2005/8/layout/orgChart1"/>
    <dgm:cxn modelId="{3D1070DE-9DC2-4971-8B61-54DB05C32221}" type="presOf" srcId="{E2434F74-FD86-48E2-9160-9BB55A804F7D}" destId="{87CC78E2-5DA4-4EE1-BB6D-6479EB4E1A88}" srcOrd="1" destOrd="0" presId="urn:microsoft.com/office/officeart/2005/8/layout/orgChart1"/>
    <dgm:cxn modelId="{7928F528-4971-456B-B3D5-CB90F06D492D}" type="presOf" srcId="{9A82DC12-0708-42CF-A908-CBDF3C612EE0}" destId="{0119FAA1-9795-4A3A-BBA0-2C6869FE7A0E}" srcOrd="1" destOrd="0" presId="urn:microsoft.com/office/officeart/2005/8/layout/orgChart1"/>
    <dgm:cxn modelId="{24AF57F5-C353-4F0E-931F-1DA808FDD875}" srcId="{8655EE1E-857D-489C-AD2C-30DE2762F126}" destId="{89DBE446-BE66-4614-B537-1A98A99DF3DC}" srcOrd="4" destOrd="0" parTransId="{828BBA99-09AE-4EDB-986B-91DC15F335A1}" sibTransId="{59444E9F-B584-4463-9B28-6F1928A85CA4}"/>
    <dgm:cxn modelId="{A90F91D1-8177-4744-84C3-CEEA8AA3500A}" type="presOf" srcId="{2FC01C55-E818-49E1-A04A-6B622C2B7358}" destId="{DBA0C766-2B83-43FB-9A9B-7BAB413B9E4D}" srcOrd="1" destOrd="0" presId="urn:microsoft.com/office/officeart/2005/8/layout/orgChart1"/>
    <dgm:cxn modelId="{C4E44B0E-CD2F-4E37-8223-31C5B5559C5C}" type="presOf" srcId="{FFAECA68-A77E-49A7-BFEC-D2C661C8435C}" destId="{457603E0-96F0-4C3E-8D4F-846859A4EF4E}" srcOrd="0" destOrd="0" presId="urn:microsoft.com/office/officeart/2005/8/layout/orgChart1"/>
    <dgm:cxn modelId="{3E4E03A2-346B-480F-911F-A681C9BA998F}" srcId="{2B52CECD-9B3E-4947-9755-8B4E4ED08709}" destId="{13827C2E-4DD4-4C53-928B-B987FB98233E}" srcOrd="0" destOrd="0" parTransId="{E173A26E-3B6F-4C13-AA2F-238DBCD4CCA8}" sibTransId="{1AC1A44D-EFF7-4E5F-842F-B029174A7739}"/>
    <dgm:cxn modelId="{B0CC7C80-DD8C-4965-8FCB-CC70CC432724}" type="presOf" srcId="{89DBE446-BE66-4614-B537-1A98A99DF3DC}" destId="{B08A61D0-34D9-4268-B67E-FCD7A45D7BC6}" srcOrd="0" destOrd="0" presId="urn:microsoft.com/office/officeart/2005/8/layout/orgChart1"/>
    <dgm:cxn modelId="{CC1C457E-536D-469D-8620-2CB892AF6557}" type="presOf" srcId="{C05B0A35-655A-47D4-B68B-58D6BA03A0B2}" destId="{2036584C-C087-4B52-8E9D-B71D5C23F083}" srcOrd="1" destOrd="0" presId="urn:microsoft.com/office/officeart/2005/8/layout/orgChart1"/>
    <dgm:cxn modelId="{4E095BB7-A9A0-435B-8E69-3D402C9F32F7}" type="presOf" srcId="{B77AD832-2398-414A-A3CE-7B09F16601DF}" destId="{D6B13ECF-1627-4DB8-9F77-BC6F410D0F9C}" srcOrd="0" destOrd="0" presId="urn:microsoft.com/office/officeart/2005/8/layout/orgChart1"/>
    <dgm:cxn modelId="{A76F1F81-C42B-44D8-A542-FEF107B848E6}" srcId="{0769B25C-AA49-4CF1-B4A2-231CE32D4112}" destId="{472679CD-055C-4C32-B7B0-57BCB228F7FB}" srcOrd="0" destOrd="0" parTransId="{83478FB6-83B6-4748-95F9-650472B67584}" sibTransId="{EA93EE87-4873-493E-9EEC-E100BDCC5327}"/>
    <dgm:cxn modelId="{3BE2F2AC-4F04-4E83-A1D6-CB00AF097DF1}" srcId="{472679CD-055C-4C32-B7B0-57BCB228F7FB}" destId="{2B52CECD-9B3E-4947-9755-8B4E4ED08709}" srcOrd="1" destOrd="0" parTransId="{16DF2071-0270-402B-AF6C-458AA3233C94}" sibTransId="{49EBDD72-16A4-4595-AA48-6564071746B1}"/>
    <dgm:cxn modelId="{8C18C8C6-2118-4801-88AE-DA59365F8DD5}" type="presOf" srcId="{13827C2E-4DD4-4C53-928B-B987FB98233E}" destId="{A9F78243-8A80-4E5F-ACBE-5F9946E8FFF2}" srcOrd="1" destOrd="0" presId="urn:microsoft.com/office/officeart/2005/8/layout/orgChart1"/>
    <dgm:cxn modelId="{EF764208-58C4-460B-B3FC-8B6342FE6124}" type="presOf" srcId="{E5E6CA8C-533D-4FE3-AEA2-C9DC05C90D5D}" destId="{B54F059B-BD0B-4D8D-95F7-7C95CBA7A82E}" srcOrd="0" destOrd="0" presId="urn:microsoft.com/office/officeart/2005/8/layout/orgChart1"/>
    <dgm:cxn modelId="{8A96136A-7EE5-4DAF-B2D9-376AACE4607D}" type="presParOf" srcId="{7487A7F0-F98F-40DF-B529-80062BA74262}" destId="{7285246D-DB16-4947-8EE5-1289181EA69D}" srcOrd="0" destOrd="0" presId="urn:microsoft.com/office/officeart/2005/8/layout/orgChart1"/>
    <dgm:cxn modelId="{FCBD4D43-0645-4024-9692-DB94821371AC}" type="presParOf" srcId="{7285246D-DB16-4947-8EE5-1289181EA69D}" destId="{BAF4BBE8-3384-4D67-BE47-1D9180A1538D}" srcOrd="0" destOrd="0" presId="urn:microsoft.com/office/officeart/2005/8/layout/orgChart1"/>
    <dgm:cxn modelId="{168EB036-58BD-48AC-841F-366970EA9076}" type="presParOf" srcId="{BAF4BBE8-3384-4D67-BE47-1D9180A1538D}" destId="{56F332E5-1F6D-4CC7-910B-F79579CC704F}" srcOrd="0" destOrd="0" presId="urn:microsoft.com/office/officeart/2005/8/layout/orgChart1"/>
    <dgm:cxn modelId="{E7F70A83-2CBF-447C-AA59-C366F53A4B9D}" type="presParOf" srcId="{BAF4BBE8-3384-4D67-BE47-1D9180A1538D}" destId="{D73716DE-23DF-4DB8-A8BC-797E67E2D376}" srcOrd="1" destOrd="0" presId="urn:microsoft.com/office/officeart/2005/8/layout/orgChart1"/>
    <dgm:cxn modelId="{46744294-9F83-4960-9C25-0C8E6A9AC561}" type="presParOf" srcId="{7285246D-DB16-4947-8EE5-1289181EA69D}" destId="{0EC0A092-D391-4CBA-8F4D-B152F83721CE}" srcOrd="1" destOrd="0" presId="urn:microsoft.com/office/officeart/2005/8/layout/orgChart1"/>
    <dgm:cxn modelId="{6385E1DE-96F2-4498-8AC8-B4BF8D6D1E72}" type="presParOf" srcId="{0EC0A092-D391-4CBA-8F4D-B152F83721CE}" destId="{8A990F71-D76C-44B2-A289-683909377308}" srcOrd="0" destOrd="0" presId="urn:microsoft.com/office/officeart/2005/8/layout/orgChart1"/>
    <dgm:cxn modelId="{6F800A54-1024-4EA7-B325-9049223ACAA8}" type="presParOf" srcId="{0EC0A092-D391-4CBA-8F4D-B152F83721CE}" destId="{D28FE763-A9C7-44F5-8C46-C08EAF56DDC2}" srcOrd="1" destOrd="0" presId="urn:microsoft.com/office/officeart/2005/8/layout/orgChart1"/>
    <dgm:cxn modelId="{609C4944-C93B-4567-9C03-1C70D5B46B7D}" type="presParOf" srcId="{D28FE763-A9C7-44F5-8C46-C08EAF56DDC2}" destId="{185C2DFC-CCE3-424C-B833-034C2BAAEC9C}" srcOrd="0" destOrd="0" presId="urn:microsoft.com/office/officeart/2005/8/layout/orgChart1"/>
    <dgm:cxn modelId="{B4C1484E-B9C1-4BD6-B736-A038F02A44B0}" type="presParOf" srcId="{185C2DFC-CCE3-424C-B833-034C2BAAEC9C}" destId="{B817D844-A50E-4F8F-9308-BC9FE7AFFC5C}" srcOrd="0" destOrd="0" presId="urn:microsoft.com/office/officeart/2005/8/layout/orgChart1"/>
    <dgm:cxn modelId="{E048A6EA-D6CD-4E54-A88B-BA076928B6B1}" type="presParOf" srcId="{185C2DFC-CCE3-424C-B833-034C2BAAEC9C}" destId="{1B685A17-FD25-4D75-91C0-C62FCBF93EF4}" srcOrd="1" destOrd="0" presId="urn:microsoft.com/office/officeart/2005/8/layout/orgChart1"/>
    <dgm:cxn modelId="{F074EF7B-F212-4460-B8A6-4225917C82D3}" type="presParOf" srcId="{D28FE763-A9C7-44F5-8C46-C08EAF56DDC2}" destId="{C5029204-B3F8-4C20-B1E6-FE66D3C6C04E}" srcOrd="1" destOrd="0" presId="urn:microsoft.com/office/officeart/2005/8/layout/orgChart1"/>
    <dgm:cxn modelId="{EFF883A4-D699-4528-847A-F37928B11F3E}" type="presParOf" srcId="{C5029204-B3F8-4C20-B1E6-FE66D3C6C04E}" destId="{6740CF7E-CD08-4F9A-90F6-CA96FF5362CF}" srcOrd="0" destOrd="0" presId="urn:microsoft.com/office/officeart/2005/8/layout/orgChart1"/>
    <dgm:cxn modelId="{C49353D3-9EE9-4642-970B-E1B012E820FF}" type="presParOf" srcId="{C5029204-B3F8-4C20-B1E6-FE66D3C6C04E}" destId="{2CFC3B4E-C190-496D-82AB-4A17AEA3684F}" srcOrd="1" destOrd="0" presId="urn:microsoft.com/office/officeart/2005/8/layout/orgChart1"/>
    <dgm:cxn modelId="{B7C562F5-C5A8-4150-BB56-F8403993C8CA}" type="presParOf" srcId="{2CFC3B4E-C190-496D-82AB-4A17AEA3684F}" destId="{E5FF3BD4-B817-4483-AEA7-A03D1DDA3BA6}" srcOrd="0" destOrd="0" presId="urn:microsoft.com/office/officeart/2005/8/layout/orgChart1"/>
    <dgm:cxn modelId="{45174F49-1E68-49B7-A315-22A7E6EC9FA1}" type="presParOf" srcId="{E5FF3BD4-B817-4483-AEA7-A03D1DDA3BA6}" destId="{E226F37B-E069-434E-8303-449F63A2400E}" srcOrd="0" destOrd="0" presId="urn:microsoft.com/office/officeart/2005/8/layout/orgChart1"/>
    <dgm:cxn modelId="{ED2E7BB6-797D-456B-9559-A55F96D92C1D}" type="presParOf" srcId="{E5FF3BD4-B817-4483-AEA7-A03D1DDA3BA6}" destId="{A9F78243-8A80-4E5F-ACBE-5F9946E8FFF2}" srcOrd="1" destOrd="0" presId="urn:microsoft.com/office/officeart/2005/8/layout/orgChart1"/>
    <dgm:cxn modelId="{86DBFB9E-6211-4D9E-B4D9-F8C71431645E}" type="presParOf" srcId="{2CFC3B4E-C190-496D-82AB-4A17AEA3684F}" destId="{182A55BD-C210-4B4D-AD81-0BEC96D4A6D2}" srcOrd="1" destOrd="0" presId="urn:microsoft.com/office/officeart/2005/8/layout/orgChart1"/>
    <dgm:cxn modelId="{3A83B5A4-C9F6-4F86-9954-8B0532A76E20}" type="presParOf" srcId="{2CFC3B4E-C190-496D-82AB-4A17AEA3684F}" destId="{EFAE5C0F-AABA-4917-8C02-7CFDC037998C}" srcOrd="2" destOrd="0" presId="urn:microsoft.com/office/officeart/2005/8/layout/orgChart1"/>
    <dgm:cxn modelId="{F88FB777-4177-4496-A59B-EAF58F0D6904}" type="presParOf" srcId="{C5029204-B3F8-4C20-B1E6-FE66D3C6C04E}" destId="{79B9008B-ED25-4FB6-806A-118067D9F079}" srcOrd="2" destOrd="0" presId="urn:microsoft.com/office/officeart/2005/8/layout/orgChart1"/>
    <dgm:cxn modelId="{5DF4A9F2-A15D-4FDA-8493-3CE2739E66F5}" type="presParOf" srcId="{C5029204-B3F8-4C20-B1E6-FE66D3C6C04E}" destId="{EF83A74D-9371-4A81-9ECB-EFA5CD5036DE}" srcOrd="3" destOrd="0" presId="urn:microsoft.com/office/officeart/2005/8/layout/orgChart1"/>
    <dgm:cxn modelId="{D1DF9578-A451-41BF-AC37-FDB180547336}" type="presParOf" srcId="{EF83A74D-9371-4A81-9ECB-EFA5CD5036DE}" destId="{9424DC89-73EA-453C-A7C2-8714A3EE1126}" srcOrd="0" destOrd="0" presId="urn:microsoft.com/office/officeart/2005/8/layout/orgChart1"/>
    <dgm:cxn modelId="{EC0C29E7-A834-44A3-8BEA-68D01156ADAB}" type="presParOf" srcId="{9424DC89-73EA-453C-A7C2-8714A3EE1126}" destId="{A67E3E9D-AA3E-4087-BD9E-406D3A39B2E1}" srcOrd="0" destOrd="0" presId="urn:microsoft.com/office/officeart/2005/8/layout/orgChart1"/>
    <dgm:cxn modelId="{C95D2726-242B-46BA-A426-CEEFA3E3755F}" type="presParOf" srcId="{9424DC89-73EA-453C-A7C2-8714A3EE1126}" destId="{CA249475-970B-431E-8B9E-5B3603BB8027}" srcOrd="1" destOrd="0" presId="urn:microsoft.com/office/officeart/2005/8/layout/orgChart1"/>
    <dgm:cxn modelId="{5DB044A3-86F2-448B-B047-475D8ED19389}" type="presParOf" srcId="{EF83A74D-9371-4A81-9ECB-EFA5CD5036DE}" destId="{8A52C0B9-5303-40BB-A9C8-93B1DE57AE62}" srcOrd="1" destOrd="0" presId="urn:microsoft.com/office/officeart/2005/8/layout/orgChart1"/>
    <dgm:cxn modelId="{C428C652-151A-46A0-A05D-5129236DB20D}" type="presParOf" srcId="{EF83A74D-9371-4A81-9ECB-EFA5CD5036DE}" destId="{24C12D46-6B1F-444D-8023-D0921C65DCC7}" srcOrd="2" destOrd="0" presId="urn:microsoft.com/office/officeart/2005/8/layout/orgChart1"/>
    <dgm:cxn modelId="{7FC0F995-7B06-4FB6-B780-AA002012233C}" type="presParOf" srcId="{C5029204-B3F8-4C20-B1E6-FE66D3C6C04E}" destId="{DC7157C6-0810-4CA6-A21F-071E1E55FB52}" srcOrd="4" destOrd="0" presId="urn:microsoft.com/office/officeart/2005/8/layout/orgChart1"/>
    <dgm:cxn modelId="{61197211-F476-4CEB-B96E-E691D7F5C799}" type="presParOf" srcId="{C5029204-B3F8-4C20-B1E6-FE66D3C6C04E}" destId="{DDDEF04E-226E-49DA-87AC-E46251127542}" srcOrd="5" destOrd="0" presId="urn:microsoft.com/office/officeart/2005/8/layout/orgChart1"/>
    <dgm:cxn modelId="{3D983F45-ECF8-4DC9-936D-93021571C044}" type="presParOf" srcId="{DDDEF04E-226E-49DA-87AC-E46251127542}" destId="{AAA27A5B-73AF-46C3-955A-809024204E01}" srcOrd="0" destOrd="0" presId="urn:microsoft.com/office/officeart/2005/8/layout/orgChart1"/>
    <dgm:cxn modelId="{93FC33B9-110F-4ADB-8BA6-085940C868A2}" type="presParOf" srcId="{AAA27A5B-73AF-46C3-955A-809024204E01}" destId="{14457A7C-9E95-4FA1-9189-64CFB02143A8}" srcOrd="0" destOrd="0" presId="urn:microsoft.com/office/officeart/2005/8/layout/orgChart1"/>
    <dgm:cxn modelId="{0D1F5CB3-19C2-49B8-9526-B2828E95A1CA}" type="presParOf" srcId="{AAA27A5B-73AF-46C3-955A-809024204E01}" destId="{EF93CFE9-7536-447B-A31A-EE61D7A71DAF}" srcOrd="1" destOrd="0" presId="urn:microsoft.com/office/officeart/2005/8/layout/orgChart1"/>
    <dgm:cxn modelId="{264AC001-C655-4E16-A7B5-CDECCF8E99EC}" type="presParOf" srcId="{DDDEF04E-226E-49DA-87AC-E46251127542}" destId="{F0E602B2-1942-4842-BF13-CBFBFFE8EB8E}" srcOrd="1" destOrd="0" presId="urn:microsoft.com/office/officeart/2005/8/layout/orgChart1"/>
    <dgm:cxn modelId="{41A40B7D-A657-49A6-913F-FBF9DBDAFE81}" type="presParOf" srcId="{DDDEF04E-226E-49DA-87AC-E46251127542}" destId="{880720D8-6350-4F51-8F61-CB3151CE4F8D}" srcOrd="2" destOrd="0" presId="urn:microsoft.com/office/officeart/2005/8/layout/orgChart1"/>
    <dgm:cxn modelId="{6C49478F-05D0-4295-8F1E-13EC35A98712}" type="presParOf" srcId="{C5029204-B3F8-4C20-B1E6-FE66D3C6C04E}" destId="{9DDB8D04-76B0-48B3-B506-30DAB6D47BB3}" srcOrd="6" destOrd="0" presId="urn:microsoft.com/office/officeart/2005/8/layout/orgChart1"/>
    <dgm:cxn modelId="{B058F935-016E-4823-87E2-C6FCF2D27140}" type="presParOf" srcId="{C5029204-B3F8-4C20-B1E6-FE66D3C6C04E}" destId="{CEAECFF8-FB49-4089-8997-39653AF2D234}" srcOrd="7" destOrd="0" presId="urn:microsoft.com/office/officeart/2005/8/layout/orgChart1"/>
    <dgm:cxn modelId="{02E9C621-B560-485C-8DD2-A3965AD628BA}" type="presParOf" srcId="{CEAECFF8-FB49-4089-8997-39653AF2D234}" destId="{E7042819-381D-43AC-B809-99894E0BBC4B}" srcOrd="0" destOrd="0" presId="urn:microsoft.com/office/officeart/2005/8/layout/orgChart1"/>
    <dgm:cxn modelId="{0F2C0988-A624-4ABD-BCEC-CE45FB6CE14C}" type="presParOf" srcId="{E7042819-381D-43AC-B809-99894E0BBC4B}" destId="{457603E0-96F0-4C3E-8D4F-846859A4EF4E}" srcOrd="0" destOrd="0" presId="urn:microsoft.com/office/officeart/2005/8/layout/orgChart1"/>
    <dgm:cxn modelId="{3E61F1CB-99E0-4A67-84DE-FA30E4D85AF8}" type="presParOf" srcId="{E7042819-381D-43AC-B809-99894E0BBC4B}" destId="{72B9D576-A738-4751-8690-9B9FDEBF139F}" srcOrd="1" destOrd="0" presId="urn:microsoft.com/office/officeart/2005/8/layout/orgChart1"/>
    <dgm:cxn modelId="{B14DD724-E3EA-46F9-9592-80B254A53C67}" type="presParOf" srcId="{CEAECFF8-FB49-4089-8997-39653AF2D234}" destId="{A05ADE05-C648-43FF-84F1-2BBB6B770921}" srcOrd="1" destOrd="0" presId="urn:microsoft.com/office/officeart/2005/8/layout/orgChart1"/>
    <dgm:cxn modelId="{DB1616B7-305C-4227-81A7-8E673E15D426}" type="presParOf" srcId="{CEAECFF8-FB49-4089-8997-39653AF2D234}" destId="{51F6AFFC-42FA-49EA-BB25-0DA81F986760}" srcOrd="2" destOrd="0" presId="urn:microsoft.com/office/officeart/2005/8/layout/orgChart1"/>
    <dgm:cxn modelId="{E813EF10-387F-4A55-9995-BF150227B1EE}" type="presParOf" srcId="{C5029204-B3F8-4C20-B1E6-FE66D3C6C04E}" destId="{9CA9F906-73EB-47A1-AD4A-CBF8A2A989D4}" srcOrd="8" destOrd="0" presId="urn:microsoft.com/office/officeart/2005/8/layout/orgChart1"/>
    <dgm:cxn modelId="{8291C07E-BA3E-476F-958A-E5966CAF0924}" type="presParOf" srcId="{C5029204-B3F8-4C20-B1E6-FE66D3C6C04E}" destId="{84FE32DB-DF25-4BA0-930D-044A0A2342BF}" srcOrd="9" destOrd="0" presId="urn:microsoft.com/office/officeart/2005/8/layout/orgChart1"/>
    <dgm:cxn modelId="{2A075703-A228-47D4-85B6-E2B0C18465DD}" type="presParOf" srcId="{84FE32DB-DF25-4BA0-930D-044A0A2342BF}" destId="{45DA5FD1-41A8-4282-B268-A7892F49C346}" srcOrd="0" destOrd="0" presId="urn:microsoft.com/office/officeart/2005/8/layout/orgChart1"/>
    <dgm:cxn modelId="{E66D99DD-EB02-41D9-BB94-D28F234F559B}" type="presParOf" srcId="{45DA5FD1-41A8-4282-B268-A7892F49C346}" destId="{40B6A754-DEA3-4DDA-BFC0-8FC3C29B3396}" srcOrd="0" destOrd="0" presId="urn:microsoft.com/office/officeart/2005/8/layout/orgChart1"/>
    <dgm:cxn modelId="{2E38952E-5ABD-466F-8CE3-1B7BBC8D7055}" type="presParOf" srcId="{45DA5FD1-41A8-4282-B268-A7892F49C346}" destId="{87CC78E2-5DA4-4EE1-BB6D-6479EB4E1A88}" srcOrd="1" destOrd="0" presId="urn:microsoft.com/office/officeart/2005/8/layout/orgChart1"/>
    <dgm:cxn modelId="{A1605A59-7FD8-4756-98CB-F016D7239DE1}" type="presParOf" srcId="{84FE32DB-DF25-4BA0-930D-044A0A2342BF}" destId="{D67F4C9F-3858-4994-BBC4-D908E9EA7B04}" srcOrd="1" destOrd="0" presId="urn:microsoft.com/office/officeart/2005/8/layout/orgChart1"/>
    <dgm:cxn modelId="{37FE27C5-BF76-432F-A000-2A760B8BA42C}" type="presParOf" srcId="{84FE32DB-DF25-4BA0-930D-044A0A2342BF}" destId="{120EF45F-92DA-4B83-B0EF-53E12690B414}" srcOrd="2" destOrd="0" presId="urn:microsoft.com/office/officeart/2005/8/layout/orgChart1"/>
    <dgm:cxn modelId="{226D6986-4844-443F-802E-F34322EFC388}" type="presParOf" srcId="{D28FE763-A9C7-44F5-8C46-C08EAF56DDC2}" destId="{627F1A64-0019-4B36-B2A2-66A150A40F80}" srcOrd="2" destOrd="0" presId="urn:microsoft.com/office/officeart/2005/8/layout/orgChart1"/>
    <dgm:cxn modelId="{9A98B72D-1715-4004-AF7C-89A5CE449A0F}" type="presParOf" srcId="{0EC0A092-D391-4CBA-8F4D-B152F83721CE}" destId="{0AC7B563-E753-446C-A6DB-93A127805028}" srcOrd="2" destOrd="0" presId="urn:microsoft.com/office/officeart/2005/8/layout/orgChart1"/>
    <dgm:cxn modelId="{B1FCA329-7D45-4689-8A20-CDCED0AAB7F9}" type="presParOf" srcId="{0EC0A092-D391-4CBA-8F4D-B152F83721CE}" destId="{57FCAD77-C52E-4B98-A7F5-120E39B02FF6}" srcOrd="3" destOrd="0" presId="urn:microsoft.com/office/officeart/2005/8/layout/orgChart1"/>
    <dgm:cxn modelId="{CE913F39-128F-4BB9-A208-45D60026424F}" type="presParOf" srcId="{57FCAD77-C52E-4B98-A7F5-120E39B02FF6}" destId="{8AE034F3-6D37-4789-A589-51C4FF195790}" srcOrd="0" destOrd="0" presId="urn:microsoft.com/office/officeart/2005/8/layout/orgChart1"/>
    <dgm:cxn modelId="{03E7DB3C-77C2-4979-A503-2ACA95AFAF28}" type="presParOf" srcId="{8AE034F3-6D37-4789-A589-51C4FF195790}" destId="{63FDDA5B-6A38-4663-B867-D3FA7FD62907}" srcOrd="0" destOrd="0" presId="urn:microsoft.com/office/officeart/2005/8/layout/orgChart1"/>
    <dgm:cxn modelId="{FE211E0C-0A36-4800-BCAC-544D9896CC14}" type="presParOf" srcId="{8AE034F3-6D37-4789-A589-51C4FF195790}" destId="{CA605F74-2CEB-433F-9BC7-924BB787C35B}" srcOrd="1" destOrd="0" presId="urn:microsoft.com/office/officeart/2005/8/layout/orgChart1"/>
    <dgm:cxn modelId="{6A269D92-4CC3-481C-AE92-9F31AF2D58B6}" type="presParOf" srcId="{57FCAD77-C52E-4B98-A7F5-120E39B02FF6}" destId="{93B3561E-90A3-4BD2-BC5D-323F10AF0F15}" srcOrd="1" destOrd="0" presId="urn:microsoft.com/office/officeart/2005/8/layout/orgChart1"/>
    <dgm:cxn modelId="{F7E76772-432A-4D82-8172-CD2A9609E36A}" type="presParOf" srcId="{93B3561E-90A3-4BD2-BC5D-323F10AF0F15}" destId="{B32767C5-6611-4046-BD9E-41287BF6A7B6}" srcOrd="0" destOrd="0" presId="urn:microsoft.com/office/officeart/2005/8/layout/orgChart1"/>
    <dgm:cxn modelId="{7DCD1AE6-CEF0-4523-8887-B3467CA84736}" type="presParOf" srcId="{93B3561E-90A3-4BD2-BC5D-323F10AF0F15}" destId="{4FDF8588-95D6-4B21-8DA9-99756EEDAC2A}" srcOrd="1" destOrd="0" presId="urn:microsoft.com/office/officeart/2005/8/layout/orgChart1"/>
    <dgm:cxn modelId="{AC75C5E8-4E55-4E29-91A0-19795C314649}" type="presParOf" srcId="{4FDF8588-95D6-4B21-8DA9-99756EEDAC2A}" destId="{255C818B-E501-4DFF-9624-3990B5433066}" srcOrd="0" destOrd="0" presId="urn:microsoft.com/office/officeart/2005/8/layout/orgChart1"/>
    <dgm:cxn modelId="{E4B03883-AF89-489C-A6F9-60BD2FEF9C34}" type="presParOf" srcId="{255C818B-E501-4DFF-9624-3990B5433066}" destId="{B54F059B-BD0B-4D8D-95F7-7C95CBA7A82E}" srcOrd="0" destOrd="0" presId="urn:microsoft.com/office/officeart/2005/8/layout/orgChart1"/>
    <dgm:cxn modelId="{4378CF61-66CC-4C3E-8C59-AF25F22C4067}" type="presParOf" srcId="{255C818B-E501-4DFF-9624-3990B5433066}" destId="{BB6E02F9-2E9C-4906-BC18-569C4B41BDE2}" srcOrd="1" destOrd="0" presId="urn:microsoft.com/office/officeart/2005/8/layout/orgChart1"/>
    <dgm:cxn modelId="{295D3794-F684-454D-8DA4-18A34FB7BAF2}" type="presParOf" srcId="{4FDF8588-95D6-4B21-8DA9-99756EEDAC2A}" destId="{EBEF2CC2-0590-4A7D-AD08-275803BEC350}" srcOrd="1" destOrd="0" presId="urn:microsoft.com/office/officeart/2005/8/layout/orgChart1"/>
    <dgm:cxn modelId="{4A15DCFF-41DA-4F22-95AC-98024E258161}" type="presParOf" srcId="{4FDF8588-95D6-4B21-8DA9-99756EEDAC2A}" destId="{5AABB8C5-A10B-47F9-846F-A7EF7E2FA7C5}" srcOrd="2" destOrd="0" presId="urn:microsoft.com/office/officeart/2005/8/layout/orgChart1"/>
    <dgm:cxn modelId="{9E8A19B6-81F8-4A80-9A71-0757A3433619}" type="presParOf" srcId="{93B3561E-90A3-4BD2-BC5D-323F10AF0F15}" destId="{A7717AC0-2B1C-4823-91CD-56E254173ECD}" srcOrd="2" destOrd="0" presId="urn:microsoft.com/office/officeart/2005/8/layout/orgChart1"/>
    <dgm:cxn modelId="{9575A4E3-DB4E-4F1A-BA03-649EC7BEFA52}" type="presParOf" srcId="{93B3561E-90A3-4BD2-BC5D-323F10AF0F15}" destId="{FA50F229-D5E7-4759-925E-1939065C5F2A}" srcOrd="3" destOrd="0" presId="urn:microsoft.com/office/officeart/2005/8/layout/orgChart1"/>
    <dgm:cxn modelId="{25D7474F-0BBF-4A91-B375-BE22FFE310C9}" type="presParOf" srcId="{FA50F229-D5E7-4759-925E-1939065C5F2A}" destId="{5160E186-35E6-41F9-AF9C-2F6EB9766792}" srcOrd="0" destOrd="0" presId="urn:microsoft.com/office/officeart/2005/8/layout/orgChart1"/>
    <dgm:cxn modelId="{177E5954-AD6A-4659-8B51-C0CBE6128518}" type="presParOf" srcId="{5160E186-35E6-41F9-AF9C-2F6EB9766792}" destId="{B5BFEEE3-A037-4F4B-9CCB-25A5A80894BA}" srcOrd="0" destOrd="0" presId="urn:microsoft.com/office/officeart/2005/8/layout/orgChart1"/>
    <dgm:cxn modelId="{CA8B1CC3-F55D-41A4-B636-BC9A9766FF13}" type="presParOf" srcId="{5160E186-35E6-41F9-AF9C-2F6EB9766792}" destId="{2036584C-C087-4B52-8E9D-B71D5C23F083}" srcOrd="1" destOrd="0" presId="urn:microsoft.com/office/officeart/2005/8/layout/orgChart1"/>
    <dgm:cxn modelId="{DC4102A5-1C07-4BB3-AABE-174A8F21BBD8}" type="presParOf" srcId="{FA50F229-D5E7-4759-925E-1939065C5F2A}" destId="{23420C6B-3397-4B23-B2C7-317265CE3A33}" srcOrd="1" destOrd="0" presId="urn:microsoft.com/office/officeart/2005/8/layout/orgChart1"/>
    <dgm:cxn modelId="{FD6F885D-B2C9-4EEA-858C-B168751AB468}" type="presParOf" srcId="{FA50F229-D5E7-4759-925E-1939065C5F2A}" destId="{BF2219CF-1D67-4933-945B-23318F7091FA}" srcOrd="2" destOrd="0" presId="urn:microsoft.com/office/officeart/2005/8/layout/orgChart1"/>
    <dgm:cxn modelId="{7A7052E1-AFE2-44F6-B3FA-461AFF8A75C9}" type="presParOf" srcId="{93B3561E-90A3-4BD2-BC5D-323F10AF0F15}" destId="{780F4876-FE10-43BA-8B8F-4E8666889C95}" srcOrd="4" destOrd="0" presId="urn:microsoft.com/office/officeart/2005/8/layout/orgChart1"/>
    <dgm:cxn modelId="{21145795-E1A5-417D-81FC-9D4E964900F2}" type="presParOf" srcId="{93B3561E-90A3-4BD2-BC5D-323F10AF0F15}" destId="{4CE1EF03-B4DF-4B0D-ACFB-BAF73F4778FC}" srcOrd="5" destOrd="0" presId="urn:microsoft.com/office/officeart/2005/8/layout/orgChart1"/>
    <dgm:cxn modelId="{730055E5-7431-40CF-905B-2A48DDFEB319}" type="presParOf" srcId="{4CE1EF03-B4DF-4B0D-ACFB-BAF73F4778FC}" destId="{8FB91E11-8CE1-4410-B16D-FA66221361DE}" srcOrd="0" destOrd="0" presId="urn:microsoft.com/office/officeart/2005/8/layout/orgChart1"/>
    <dgm:cxn modelId="{0206F3DC-6A39-4342-A742-6CB28CCFB1C8}" type="presParOf" srcId="{8FB91E11-8CE1-4410-B16D-FA66221361DE}" destId="{C5EA3217-7E8F-4A29-9766-0FDC983E9A63}" srcOrd="0" destOrd="0" presId="urn:microsoft.com/office/officeart/2005/8/layout/orgChart1"/>
    <dgm:cxn modelId="{E4DBD199-FE8F-4D72-820E-63EE372CD2E4}" type="presParOf" srcId="{8FB91E11-8CE1-4410-B16D-FA66221361DE}" destId="{0119FAA1-9795-4A3A-BBA0-2C6869FE7A0E}" srcOrd="1" destOrd="0" presId="urn:microsoft.com/office/officeart/2005/8/layout/orgChart1"/>
    <dgm:cxn modelId="{6663CE26-208F-4203-B646-99F2E4730D8B}" type="presParOf" srcId="{4CE1EF03-B4DF-4B0D-ACFB-BAF73F4778FC}" destId="{4F0E3D68-BC24-43F6-9E8E-8A7CDB3EE815}" srcOrd="1" destOrd="0" presId="urn:microsoft.com/office/officeart/2005/8/layout/orgChart1"/>
    <dgm:cxn modelId="{6E73BE30-6ACA-49B8-842A-B8FC658553CE}" type="presParOf" srcId="{4CE1EF03-B4DF-4B0D-ACFB-BAF73F4778FC}" destId="{390C5A3B-FBBA-46C3-8049-5ADAA9650DF5}" srcOrd="2" destOrd="0" presId="urn:microsoft.com/office/officeart/2005/8/layout/orgChart1"/>
    <dgm:cxn modelId="{1C3F8641-A079-4005-B19C-D74710954F40}" type="presParOf" srcId="{93B3561E-90A3-4BD2-BC5D-323F10AF0F15}" destId="{D6B13ECF-1627-4DB8-9F77-BC6F410D0F9C}" srcOrd="6" destOrd="0" presId="urn:microsoft.com/office/officeart/2005/8/layout/orgChart1"/>
    <dgm:cxn modelId="{CE4F3909-472C-440A-A0C1-AD928CC365DD}" type="presParOf" srcId="{93B3561E-90A3-4BD2-BC5D-323F10AF0F15}" destId="{1B3B04B9-8C96-4FDE-821E-0F664AEA1022}" srcOrd="7" destOrd="0" presId="urn:microsoft.com/office/officeart/2005/8/layout/orgChart1"/>
    <dgm:cxn modelId="{281EDC57-FC58-4ADB-A27F-0A7568EB262B}" type="presParOf" srcId="{1B3B04B9-8C96-4FDE-821E-0F664AEA1022}" destId="{A3886FBB-49DB-427E-8203-14284717244E}" srcOrd="0" destOrd="0" presId="urn:microsoft.com/office/officeart/2005/8/layout/orgChart1"/>
    <dgm:cxn modelId="{84EB9F61-4A96-4597-86A5-A47E9DAD086A}" type="presParOf" srcId="{A3886FBB-49DB-427E-8203-14284717244E}" destId="{C236EBC8-6321-4FBA-91F5-1185D8715C7C}" srcOrd="0" destOrd="0" presId="urn:microsoft.com/office/officeart/2005/8/layout/orgChart1"/>
    <dgm:cxn modelId="{BBF708BB-789E-42BD-973B-34596D3116CD}" type="presParOf" srcId="{A3886FBB-49DB-427E-8203-14284717244E}" destId="{DBA0C766-2B83-43FB-9A9B-7BAB413B9E4D}" srcOrd="1" destOrd="0" presId="urn:microsoft.com/office/officeart/2005/8/layout/orgChart1"/>
    <dgm:cxn modelId="{F99C1626-8E8B-46AF-B1F4-935A9A8D3D3E}" type="presParOf" srcId="{1B3B04B9-8C96-4FDE-821E-0F664AEA1022}" destId="{FADFA70D-0CF9-4C14-828A-D9BE0D35B047}" srcOrd="1" destOrd="0" presId="urn:microsoft.com/office/officeart/2005/8/layout/orgChart1"/>
    <dgm:cxn modelId="{8E133B0E-E731-4096-AD8E-1D9A1B37D7C4}" type="presParOf" srcId="{1B3B04B9-8C96-4FDE-821E-0F664AEA1022}" destId="{BBE53B29-950D-4A3B-8F15-4DE072A09532}" srcOrd="2" destOrd="0" presId="urn:microsoft.com/office/officeart/2005/8/layout/orgChart1"/>
    <dgm:cxn modelId="{BB3712AC-32F9-4328-A7C8-51D7E8BC9B8D}" type="presParOf" srcId="{93B3561E-90A3-4BD2-BC5D-323F10AF0F15}" destId="{04279BB1-EC06-4483-AF2C-31205CEB3128}" srcOrd="8" destOrd="0" presId="urn:microsoft.com/office/officeart/2005/8/layout/orgChart1"/>
    <dgm:cxn modelId="{25290743-6A95-4EE5-8332-F83253D5B924}" type="presParOf" srcId="{93B3561E-90A3-4BD2-BC5D-323F10AF0F15}" destId="{7F334FF9-1EF1-48AD-A570-7FE5D0316397}" srcOrd="9" destOrd="0" presId="urn:microsoft.com/office/officeart/2005/8/layout/orgChart1"/>
    <dgm:cxn modelId="{6CE8B1C1-E472-453E-ADE1-103ACF34849A}" type="presParOf" srcId="{7F334FF9-1EF1-48AD-A570-7FE5D0316397}" destId="{F443A3B8-CA75-4C0C-889D-D714674B2566}" srcOrd="0" destOrd="0" presId="urn:microsoft.com/office/officeart/2005/8/layout/orgChart1"/>
    <dgm:cxn modelId="{4FD77D40-50BA-469A-9482-CE1C7EC4C548}" type="presParOf" srcId="{F443A3B8-CA75-4C0C-889D-D714674B2566}" destId="{B08A61D0-34D9-4268-B67E-FCD7A45D7BC6}" srcOrd="0" destOrd="0" presId="urn:microsoft.com/office/officeart/2005/8/layout/orgChart1"/>
    <dgm:cxn modelId="{05FF9A33-CBA6-43BD-A634-663848BFCAFA}" type="presParOf" srcId="{F443A3B8-CA75-4C0C-889D-D714674B2566}" destId="{757B7B90-F595-4542-B4FC-BB081C628ED8}" srcOrd="1" destOrd="0" presId="urn:microsoft.com/office/officeart/2005/8/layout/orgChart1"/>
    <dgm:cxn modelId="{5B4D5D85-88B4-4E0D-ACA7-503434D8A0C9}" type="presParOf" srcId="{7F334FF9-1EF1-48AD-A570-7FE5D0316397}" destId="{81369988-6429-4311-88A7-C965FE8A1581}" srcOrd="1" destOrd="0" presId="urn:microsoft.com/office/officeart/2005/8/layout/orgChart1"/>
    <dgm:cxn modelId="{1787A15A-6013-4A67-8E50-EDFFAD7EBE21}" type="presParOf" srcId="{7F334FF9-1EF1-48AD-A570-7FE5D0316397}" destId="{EAE26E8C-1362-4A21-8AAE-178E560877BF}" srcOrd="2" destOrd="0" presId="urn:microsoft.com/office/officeart/2005/8/layout/orgChart1"/>
    <dgm:cxn modelId="{591DFF71-272A-41E0-BF55-DA3D7240A491}" type="presParOf" srcId="{57FCAD77-C52E-4B98-A7F5-120E39B02FF6}" destId="{19B6BB96-5C01-4CEA-B832-0A518FB93204}" srcOrd="2" destOrd="0" presId="urn:microsoft.com/office/officeart/2005/8/layout/orgChart1"/>
    <dgm:cxn modelId="{1D595BB8-AE32-48D5-A806-E642DBA2A746}" type="presParOf" srcId="{7285246D-DB16-4947-8EE5-1289181EA69D}" destId="{7BEAAC85-2A4D-4E09-B9AE-C2D0B9244680}" srcOrd="2" destOrd="0" presId="urn:microsoft.com/office/officeart/2005/8/layout/orgChart1"/>
    <dgm:cxn modelId="{9EA2854E-5F3B-4204-8181-6E468CB475C4}" type="presParOf" srcId="{7BEAAC85-2A4D-4E09-B9AE-C2D0B9244680}" destId="{E3879C59-1641-4A72-A9D3-52E8159E2126}" srcOrd="0" destOrd="0" presId="urn:microsoft.com/office/officeart/2005/8/layout/orgChart1"/>
    <dgm:cxn modelId="{48B3CB0D-53BD-4D08-8B73-7E9F2F1560B5}" type="presParOf" srcId="{7BEAAC85-2A4D-4E09-B9AE-C2D0B9244680}" destId="{8BBE5D2C-F550-4730-9C6D-DDF473A04342}" srcOrd="1" destOrd="0" presId="urn:microsoft.com/office/officeart/2005/8/layout/orgChart1"/>
    <dgm:cxn modelId="{41FDA55A-6B2B-4C80-9BF6-5F03C3869CE2}" type="presParOf" srcId="{8BBE5D2C-F550-4730-9C6D-DDF473A04342}" destId="{2D3360B0-14E3-47FC-A9EA-A8DE23CE9BEE}" srcOrd="0" destOrd="0" presId="urn:microsoft.com/office/officeart/2005/8/layout/orgChart1"/>
    <dgm:cxn modelId="{DCAE19CE-3146-468E-A208-8890B55E8CF2}" type="presParOf" srcId="{2D3360B0-14E3-47FC-A9EA-A8DE23CE9BEE}" destId="{2F7ACD1E-ECBF-43C9-9B27-F0B302D49CE9}" srcOrd="0" destOrd="0" presId="urn:microsoft.com/office/officeart/2005/8/layout/orgChart1"/>
    <dgm:cxn modelId="{36993E10-DCB6-47F7-B719-58644BDABEB7}" type="presParOf" srcId="{2D3360B0-14E3-47FC-A9EA-A8DE23CE9BEE}" destId="{0AB286DC-1A61-4C1A-B30D-BBE776A04987}" srcOrd="1" destOrd="0" presId="urn:microsoft.com/office/officeart/2005/8/layout/orgChart1"/>
    <dgm:cxn modelId="{D2E917C0-51FE-43A9-91D4-07CCDCAF3AF6}" type="presParOf" srcId="{8BBE5D2C-F550-4730-9C6D-DDF473A04342}" destId="{455CFFAA-64E2-426C-A544-C408CC0D9E6D}" srcOrd="1" destOrd="0" presId="urn:microsoft.com/office/officeart/2005/8/layout/orgChart1"/>
    <dgm:cxn modelId="{B711FE3C-1573-47F2-9095-73D4DA2F0743}" type="presParOf" srcId="{8BBE5D2C-F550-4730-9C6D-DDF473A04342}" destId="{5C39B9ED-099A-413B-86D4-1546E7A9D3F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879C59-1641-4A72-A9D3-52E8159E2126}">
      <dsp:nvSpPr>
        <dsp:cNvPr id="0" name=""/>
        <dsp:cNvSpPr/>
      </dsp:nvSpPr>
      <dsp:spPr>
        <a:xfrm>
          <a:off x="4277404" y="938369"/>
          <a:ext cx="134489" cy="589191"/>
        </a:xfrm>
        <a:custGeom>
          <a:avLst/>
          <a:gdLst/>
          <a:ahLst/>
          <a:cxnLst/>
          <a:rect l="0" t="0" r="0" b="0"/>
          <a:pathLst>
            <a:path>
              <a:moveTo>
                <a:pt x="134489" y="0"/>
              </a:moveTo>
              <a:lnTo>
                <a:pt x="134489" y="589191"/>
              </a:lnTo>
              <a:lnTo>
                <a:pt x="0" y="5891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79BB1-EC06-4483-AF2C-31205CEB3128}">
      <dsp:nvSpPr>
        <dsp:cNvPr id="0" name=""/>
        <dsp:cNvSpPr/>
      </dsp:nvSpPr>
      <dsp:spPr>
        <a:xfrm>
          <a:off x="5448166" y="2814062"/>
          <a:ext cx="500992" cy="1736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6995"/>
              </a:lnTo>
              <a:lnTo>
                <a:pt x="500992" y="17369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13ECF-1627-4DB8-9F77-BC6F410D0F9C}">
      <dsp:nvSpPr>
        <dsp:cNvPr id="0" name=""/>
        <dsp:cNvSpPr/>
      </dsp:nvSpPr>
      <dsp:spPr>
        <a:xfrm>
          <a:off x="5448166" y="2814062"/>
          <a:ext cx="483982" cy="1354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4850"/>
              </a:lnTo>
              <a:lnTo>
                <a:pt x="483982" y="13548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F4876-FE10-43BA-8B8F-4E8666889C95}">
      <dsp:nvSpPr>
        <dsp:cNvPr id="0" name=""/>
        <dsp:cNvSpPr/>
      </dsp:nvSpPr>
      <dsp:spPr>
        <a:xfrm>
          <a:off x="5448166" y="2814062"/>
          <a:ext cx="483982" cy="992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2256"/>
              </a:lnTo>
              <a:lnTo>
                <a:pt x="483982" y="9922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717AC0-2B1C-4823-91CD-56E254173ECD}">
      <dsp:nvSpPr>
        <dsp:cNvPr id="0" name=""/>
        <dsp:cNvSpPr/>
      </dsp:nvSpPr>
      <dsp:spPr>
        <a:xfrm>
          <a:off x="5448166" y="2814062"/>
          <a:ext cx="483982" cy="615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302"/>
              </a:lnTo>
              <a:lnTo>
                <a:pt x="483982" y="6153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2767C5-6611-4046-BD9E-41287BF6A7B6}">
      <dsp:nvSpPr>
        <dsp:cNvPr id="0" name=""/>
        <dsp:cNvSpPr/>
      </dsp:nvSpPr>
      <dsp:spPr>
        <a:xfrm>
          <a:off x="5448166" y="2814062"/>
          <a:ext cx="483982" cy="238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645"/>
              </a:lnTo>
              <a:lnTo>
                <a:pt x="483982" y="2386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7B563-E753-446C-A6DB-93A127805028}">
      <dsp:nvSpPr>
        <dsp:cNvPr id="0" name=""/>
        <dsp:cNvSpPr/>
      </dsp:nvSpPr>
      <dsp:spPr>
        <a:xfrm>
          <a:off x="4411893" y="938369"/>
          <a:ext cx="1548614" cy="1235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777"/>
              </a:lnTo>
              <a:lnTo>
                <a:pt x="1548614" y="1100777"/>
              </a:lnTo>
              <a:lnTo>
                <a:pt x="1548614" y="12352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9F906-73EB-47A1-AD4A-CBF8A2A989D4}">
      <dsp:nvSpPr>
        <dsp:cNvPr id="0" name=""/>
        <dsp:cNvSpPr/>
      </dsp:nvSpPr>
      <dsp:spPr>
        <a:xfrm>
          <a:off x="1451152" y="2808586"/>
          <a:ext cx="468548" cy="1884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4857"/>
              </a:lnTo>
              <a:lnTo>
                <a:pt x="468548" y="18848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B8D04-76B0-48B3-B506-30DAB6D47BB3}">
      <dsp:nvSpPr>
        <dsp:cNvPr id="0" name=""/>
        <dsp:cNvSpPr/>
      </dsp:nvSpPr>
      <dsp:spPr>
        <a:xfrm>
          <a:off x="1451152" y="2808586"/>
          <a:ext cx="434234" cy="1533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3849"/>
              </a:lnTo>
              <a:lnTo>
                <a:pt x="434234" y="15338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157C6-0810-4CA6-A21F-071E1E55FB52}">
      <dsp:nvSpPr>
        <dsp:cNvPr id="0" name=""/>
        <dsp:cNvSpPr/>
      </dsp:nvSpPr>
      <dsp:spPr>
        <a:xfrm>
          <a:off x="1451152" y="2808586"/>
          <a:ext cx="434234" cy="1121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1177"/>
              </a:lnTo>
              <a:lnTo>
                <a:pt x="434234" y="11211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B9008B-ED25-4FB6-806A-118067D9F079}">
      <dsp:nvSpPr>
        <dsp:cNvPr id="0" name=""/>
        <dsp:cNvSpPr/>
      </dsp:nvSpPr>
      <dsp:spPr>
        <a:xfrm>
          <a:off x="1451152" y="2808586"/>
          <a:ext cx="434234" cy="688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8406"/>
              </a:lnTo>
              <a:lnTo>
                <a:pt x="434234" y="6884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0CF7E-CD08-4F9A-90F6-CA96FF5362CF}">
      <dsp:nvSpPr>
        <dsp:cNvPr id="0" name=""/>
        <dsp:cNvSpPr/>
      </dsp:nvSpPr>
      <dsp:spPr>
        <a:xfrm>
          <a:off x="1451152" y="2808586"/>
          <a:ext cx="434221" cy="241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49"/>
              </a:lnTo>
              <a:lnTo>
                <a:pt x="434221" y="2419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90F71-D76C-44B2-A289-683909377308}">
      <dsp:nvSpPr>
        <dsp:cNvPr id="0" name=""/>
        <dsp:cNvSpPr/>
      </dsp:nvSpPr>
      <dsp:spPr>
        <a:xfrm>
          <a:off x="1963493" y="938369"/>
          <a:ext cx="2448399" cy="1229790"/>
        </a:xfrm>
        <a:custGeom>
          <a:avLst/>
          <a:gdLst/>
          <a:ahLst/>
          <a:cxnLst/>
          <a:rect l="0" t="0" r="0" b="0"/>
          <a:pathLst>
            <a:path>
              <a:moveTo>
                <a:pt x="2448399" y="0"/>
              </a:moveTo>
              <a:lnTo>
                <a:pt x="2448399" y="1095301"/>
              </a:lnTo>
              <a:lnTo>
                <a:pt x="0" y="1095301"/>
              </a:lnTo>
              <a:lnTo>
                <a:pt x="0" y="12297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332E5-1F6D-4CC7-910B-F79579CC704F}">
      <dsp:nvSpPr>
        <dsp:cNvPr id="0" name=""/>
        <dsp:cNvSpPr/>
      </dsp:nvSpPr>
      <dsp:spPr>
        <a:xfrm>
          <a:off x="3561049" y="888"/>
          <a:ext cx="1701688" cy="9374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Tipos de adicciones </a:t>
          </a:r>
        </a:p>
      </dsp:txBody>
      <dsp:txXfrm>
        <a:off x="3561049" y="888"/>
        <a:ext cx="1701688" cy="937481"/>
      </dsp:txXfrm>
    </dsp:sp>
    <dsp:sp modelId="{B817D844-A50E-4F8F-9308-BC9FE7AFFC5C}">
      <dsp:nvSpPr>
        <dsp:cNvPr id="0" name=""/>
        <dsp:cNvSpPr/>
      </dsp:nvSpPr>
      <dsp:spPr>
        <a:xfrm>
          <a:off x="1323067" y="2168160"/>
          <a:ext cx="1280852" cy="640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Adicciones químicas </a:t>
          </a:r>
        </a:p>
      </dsp:txBody>
      <dsp:txXfrm>
        <a:off x="1323067" y="2168160"/>
        <a:ext cx="1280852" cy="640426"/>
      </dsp:txXfrm>
    </dsp:sp>
    <dsp:sp modelId="{E226F37B-E069-434E-8303-449F63A2400E}">
      <dsp:nvSpPr>
        <dsp:cNvPr id="0" name=""/>
        <dsp:cNvSpPr/>
      </dsp:nvSpPr>
      <dsp:spPr>
        <a:xfrm>
          <a:off x="1885374" y="2917913"/>
          <a:ext cx="1280852" cy="265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Alcohol </a:t>
          </a:r>
        </a:p>
      </dsp:txBody>
      <dsp:txXfrm>
        <a:off x="1885374" y="2917913"/>
        <a:ext cx="1280852" cy="265245"/>
      </dsp:txXfrm>
    </dsp:sp>
    <dsp:sp modelId="{A67E3E9D-AA3E-4087-BD9E-406D3A39B2E1}">
      <dsp:nvSpPr>
        <dsp:cNvPr id="0" name=""/>
        <dsp:cNvSpPr/>
      </dsp:nvSpPr>
      <dsp:spPr>
        <a:xfrm>
          <a:off x="1885387" y="3355267"/>
          <a:ext cx="1280852" cy="283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Tabaco</a:t>
          </a:r>
        </a:p>
      </dsp:txBody>
      <dsp:txXfrm>
        <a:off x="1885387" y="3355267"/>
        <a:ext cx="1280852" cy="283452"/>
      </dsp:txXfrm>
    </dsp:sp>
    <dsp:sp modelId="{14457A7C-9E95-4FA1-9189-64CFB02143A8}">
      <dsp:nvSpPr>
        <dsp:cNvPr id="0" name=""/>
        <dsp:cNvSpPr/>
      </dsp:nvSpPr>
      <dsp:spPr>
        <a:xfrm>
          <a:off x="1885387" y="3792626"/>
          <a:ext cx="1280852" cy="274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Marihuana </a:t>
          </a:r>
        </a:p>
      </dsp:txBody>
      <dsp:txXfrm>
        <a:off x="1885387" y="3792626"/>
        <a:ext cx="1280852" cy="274275"/>
      </dsp:txXfrm>
    </dsp:sp>
    <dsp:sp modelId="{457603E0-96F0-4C3E-8D4F-846859A4EF4E}">
      <dsp:nvSpPr>
        <dsp:cNvPr id="0" name=""/>
        <dsp:cNvSpPr/>
      </dsp:nvSpPr>
      <dsp:spPr>
        <a:xfrm>
          <a:off x="1885387" y="4229980"/>
          <a:ext cx="1280852" cy="2249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Inhalantes </a:t>
          </a:r>
        </a:p>
      </dsp:txBody>
      <dsp:txXfrm>
        <a:off x="1885387" y="4229980"/>
        <a:ext cx="1280852" cy="224911"/>
      </dsp:txXfrm>
    </dsp:sp>
    <dsp:sp modelId="{40B6A754-DEA3-4DDA-BFC0-8FC3C29B3396}">
      <dsp:nvSpPr>
        <dsp:cNvPr id="0" name=""/>
        <dsp:cNvSpPr/>
      </dsp:nvSpPr>
      <dsp:spPr>
        <a:xfrm>
          <a:off x="1919701" y="4582259"/>
          <a:ext cx="1280852" cy="222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Cocaína</a:t>
          </a:r>
        </a:p>
      </dsp:txBody>
      <dsp:txXfrm>
        <a:off x="1919701" y="4582259"/>
        <a:ext cx="1280852" cy="222368"/>
      </dsp:txXfrm>
    </dsp:sp>
    <dsp:sp modelId="{63FDDA5B-6A38-4663-B867-D3FA7FD62907}">
      <dsp:nvSpPr>
        <dsp:cNvPr id="0" name=""/>
        <dsp:cNvSpPr/>
      </dsp:nvSpPr>
      <dsp:spPr>
        <a:xfrm>
          <a:off x="5320081" y="2173636"/>
          <a:ext cx="1280852" cy="640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Adicciones comportamentales </a:t>
          </a:r>
        </a:p>
      </dsp:txBody>
      <dsp:txXfrm>
        <a:off x="5320081" y="2173636"/>
        <a:ext cx="1280852" cy="640426"/>
      </dsp:txXfrm>
    </dsp:sp>
    <dsp:sp modelId="{B54F059B-BD0B-4D8D-95F7-7C95CBA7A82E}">
      <dsp:nvSpPr>
        <dsp:cNvPr id="0" name=""/>
        <dsp:cNvSpPr/>
      </dsp:nvSpPr>
      <dsp:spPr>
        <a:xfrm>
          <a:off x="5932149" y="2950076"/>
          <a:ext cx="1280852" cy="205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Sexo</a:t>
          </a:r>
        </a:p>
      </dsp:txBody>
      <dsp:txXfrm>
        <a:off x="5932149" y="2950076"/>
        <a:ext cx="1280852" cy="205262"/>
      </dsp:txXfrm>
    </dsp:sp>
    <dsp:sp modelId="{B5BFEEE3-A037-4F4B-9CCB-25A5A80894BA}">
      <dsp:nvSpPr>
        <dsp:cNvPr id="0" name=""/>
        <dsp:cNvSpPr/>
      </dsp:nvSpPr>
      <dsp:spPr>
        <a:xfrm>
          <a:off x="5932149" y="3290116"/>
          <a:ext cx="1280852" cy="278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Juego</a:t>
          </a:r>
        </a:p>
      </dsp:txBody>
      <dsp:txXfrm>
        <a:off x="5932149" y="3290116"/>
        <a:ext cx="1280852" cy="278495"/>
      </dsp:txXfrm>
    </dsp:sp>
    <dsp:sp modelId="{C5EA3217-7E8F-4A29-9766-0FDC983E9A63}">
      <dsp:nvSpPr>
        <dsp:cNvPr id="0" name=""/>
        <dsp:cNvSpPr/>
      </dsp:nvSpPr>
      <dsp:spPr>
        <a:xfrm>
          <a:off x="5932149" y="3698164"/>
          <a:ext cx="1280852" cy="216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Religión </a:t>
          </a:r>
        </a:p>
      </dsp:txBody>
      <dsp:txXfrm>
        <a:off x="5932149" y="3698164"/>
        <a:ext cx="1280852" cy="216310"/>
      </dsp:txXfrm>
    </dsp:sp>
    <dsp:sp modelId="{C236EBC8-6321-4FBA-91F5-1185D8715C7C}">
      <dsp:nvSpPr>
        <dsp:cNvPr id="0" name=""/>
        <dsp:cNvSpPr/>
      </dsp:nvSpPr>
      <dsp:spPr>
        <a:xfrm>
          <a:off x="5932149" y="4038198"/>
          <a:ext cx="1280852" cy="261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Compras </a:t>
          </a:r>
        </a:p>
      </dsp:txBody>
      <dsp:txXfrm>
        <a:off x="5932149" y="4038198"/>
        <a:ext cx="1280852" cy="261428"/>
      </dsp:txXfrm>
    </dsp:sp>
    <dsp:sp modelId="{B08A61D0-34D9-4268-B67E-FCD7A45D7BC6}">
      <dsp:nvSpPr>
        <dsp:cNvPr id="0" name=""/>
        <dsp:cNvSpPr/>
      </dsp:nvSpPr>
      <dsp:spPr>
        <a:xfrm>
          <a:off x="5949159" y="4428147"/>
          <a:ext cx="1280852" cy="2458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Nuevas tecnologías</a:t>
          </a:r>
        </a:p>
      </dsp:txBody>
      <dsp:txXfrm>
        <a:off x="5949159" y="4428147"/>
        <a:ext cx="1280852" cy="245821"/>
      </dsp:txXfrm>
    </dsp:sp>
    <dsp:sp modelId="{2F7ACD1E-ECBF-43C9-9B27-F0B302D49CE9}">
      <dsp:nvSpPr>
        <dsp:cNvPr id="0" name=""/>
        <dsp:cNvSpPr/>
      </dsp:nvSpPr>
      <dsp:spPr>
        <a:xfrm>
          <a:off x="2996551" y="1207348"/>
          <a:ext cx="1280852" cy="640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0" kern="1200" dirty="0">
              <a:latin typeface="Arial" panose="020B0604020202020204" pitchFamily="34" charset="0"/>
              <a:cs typeface="Arial" panose="020B0604020202020204" pitchFamily="34" charset="0"/>
            </a:rPr>
            <a:t>DSM: Manual Estadístico y Diagnóstico de los trastornos mentales </a:t>
          </a:r>
          <a:endParaRPr lang="es-ES" sz="1100" kern="1200" dirty="0"/>
        </a:p>
      </dsp:txBody>
      <dsp:txXfrm>
        <a:off x="2996551" y="1207348"/>
        <a:ext cx="1280852" cy="640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04/10/2016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TEMA: </a:t>
            </a:r>
            <a:r>
              <a:rPr lang="es-MX" dirty="0">
                <a:ln/>
              </a:rPr>
              <a:t>Tipos de adicciones  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Mecánica 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Lic. </a:t>
            </a:r>
            <a:r>
              <a:rPr lang="es-MX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Marybeth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Alejandra Téllez Rodríguez 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 Diciembre 2016</a:t>
            </a: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794481"/>
              </p:ext>
            </p:extLst>
          </p:nvPr>
        </p:nvGraphicFramePr>
        <p:xfrm>
          <a:off x="0" y="1484784"/>
          <a:ext cx="914400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59836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51</Words>
  <Application>Microsoft Office PowerPoint</Application>
  <PresentationFormat>Presentación en pantalla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TEMA: Tipos de adicciones 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Marybeth Tellez</cp:lastModifiedBy>
  <cp:revision>71</cp:revision>
  <dcterms:created xsi:type="dcterms:W3CDTF">2012-12-04T21:22:09Z</dcterms:created>
  <dcterms:modified xsi:type="dcterms:W3CDTF">2016-10-04T23:40:20Z</dcterms:modified>
  <cp:contentStatus/>
</cp:coreProperties>
</file>