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57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-66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C1700F-2E9A-48BD-8BB0-447DE898A44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FE6F0051-AECE-405E-A1C6-A7D1436BF4CB}">
      <dgm:prSet phldrT="[Texto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1000" b="1" dirty="0">
              <a:latin typeface="Aharoni" panose="02010803020104030203" pitchFamily="2" charset="-79"/>
              <a:cs typeface="Aharoni" panose="02010803020104030203" pitchFamily="2" charset="-79"/>
            </a:rPr>
            <a:t>Salud física y emocional </a:t>
          </a:r>
        </a:p>
      </dgm:t>
    </dgm:pt>
    <dgm:pt modelId="{636A2874-DD89-4136-ACB6-422D3E4D9F82}" type="parTrans" cxnId="{737397AA-6C63-44B9-A59C-BA5D34A92E69}">
      <dgm:prSet/>
      <dgm:spPr/>
      <dgm:t>
        <a:bodyPr/>
        <a:lstStyle/>
        <a:p>
          <a:endParaRPr lang="es-MX"/>
        </a:p>
      </dgm:t>
    </dgm:pt>
    <dgm:pt modelId="{1B7D6377-BE19-474B-B973-3DA9A18DB8B1}" type="sibTrans" cxnId="{737397AA-6C63-44B9-A59C-BA5D34A92E69}">
      <dgm:prSet/>
      <dgm:spPr/>
      <dgm:t>
        <a:bodyPr/>
        <a:lstStyle/>
        <a:p>
          <a:endParaRPr lang="es-MX"/>
        </a:p>
      </dgm:t>
    </dgm:pt>
    <dgm:pt modelId="{EBCEA753-5003-4CB2-AEE0-68388A544E62}">
      <dgm:prSet phldrT="[Texto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1200" dirty="0"/>
            <a:t>Dimensión  física </a:t>
          </a:r>
        </a:p>
      </dgm:t>
    </dgm:pt>
    <dgm:pt modelId="{49EDB0C4-C8CB-4F26-B9A7-0AB40E370911}" type="parTrans" cxnId="{A8EE37AC-2AFA-4F55-A6FA-DB1201523327}">
      <dgm:prSet/>
      <dgm:spPr/>
      <dgm:t>
        <a:bodyPr/>
        <a:lstStyle/>
        <a:p>
          <a:endParaRPr lang="es-MX"/>
        </a:p>
      </dgm:t>
    </dgm:pt>
    <dgm:pt modelId="{87E483FD-54A1-4677-B8F2-1FBBF7119B4F}" type="sibTrans" cxnId="{A8EE37AC-2AFA-4F55-A6FA-DB1201523327}">
      <dgm:prSet/>
      <dgm:spPr/>
      <dgm:t>
        <a:bodyPr/>
        <a:lstStyle/>
        <a:p>
          <a:endParaRPr lang="es-MX"/>
        </a:p>
      </dgm:t>
    </dgm:pt>
    <dgm:pt modelId="{E1F1D25C-F8B8-4E4D-8D60-97D7CDD2897F}">
      <dgm:prSet phldrT="[Texto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1100" dirty="0"/>
            <a:t>Ambientes saludables  </a:t>
          </a:r>
        </a:p>
      </dgm:t>
    </dgm:pt>
    <dgm:pt modelId="{71FC843C-FEB5-4565-BC1B-FF981A9A1067}" type="parTrans" cxnId="{3AFCCFF7-C278-42B5-92AB-17E91179B88D}">
      <dgm:prSet/>
      <dgm:spPr/>
      <dgm:t>
        <a:bodyPr/>
        <a:lstStyle/>
        <a:p>
          <a:endParaRPr lang="es-MX"/>
        </a:p>
      </dgm:t>
    </dgm:pt>
    <dgm:pt modelId="{AA034CD4-6493-48A8-AF0E-93BF392563B9}" type="sibTrans" cxnId="{3AFCCFF7-C278-42B5-92AB-17E91179B88D}">
      <dgm:prSet/>
      <dgm:spPr/>
      <dgm:t>
        <a:bodyPr/>
        <a:lstStyle/>
        <a:p>
          <a:endParaRPr lang="es-MX"/>
        </a:p>
      </dgm:t>
    </dgm:pt>
    <dgm:pt modelId="{F62FCFD8-EA7A-4F00-A243-7DB34122A338}">
      <dgm:prSet phldrT="[Texto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1200" dirty="0"/>
            <a:t>Ejercicio físico </a:t>
          </a:r>
        </a:p>
      </dgm:t>
    </dgm:pt>
    <dgm:pt modelId="{57FA2757-BBE7-4FC2-8C7D-C59EFCA7F560}" type="parTrans" cxnId="{6974E8B0-3DB4-4E69-BAF1-F556ACE370A5}">
      <dgm:prSet/>
      <dgm:spPr/>
      <dgm:t>
        <a:bodyPr/>
        <a:lstStyle/>
        <a:p>
          <a:endParaRPr lang="es-MX"/>
        </a:p>
      </dgm:t>
    </dgm:pt>
    <dgm:pt modelId="{39C231E5-0EB7-4383-B9D7-A2AA2A908F39}" type="sibTrans" cxnId="{6974E8B0-3DB4-4E69-BAF1-F556ACE370A5}">
      <dgm:prSet/>
      <dgm:spPr/>
      <dgm:t>
        <a:bodyPr/>
        <a:lstStyle/>
        <a:p>
          <a:endParaRPr lang="es-MX"/>
        </a:p>
      </dgm:t>
    </dgm:pt>
    <dgm:pt modelId="{0C1DFDE0-B38C-44C8-9C96-6176DB1461CE}">
      <dgm:prSet phldrT="[Texto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1200" dirty="0"/>
            <a:t>Dimensión emocional </a:t>
          </a:r>
        </a:p>
      </dgm:t>
    </dgm:pt>
    <dgm:pt modelId="{E4DAEA8F-E7F0-46F7-80CD-0DF6B8F2E4A5}" type="parTrans" cxnId="{004F3700-2682-4CEF-BD3C-FDD6FDCEC8CB}">
      <dgm:prSet/>
      <dgm:spPr/>
      <dgm:t>
        <a:bodyPr/>
        <a:lstStyle/>
        <a:p>
          <a:endParaRPr lang="es-MX"/>
        </a:p>
      </dgm:t>
    </dgm:pt>
    <dgm:pt modelId="{E2CC1B69-DCC1-405D-B894-DE799BC44622}" type="sibTrans" cxnId="{004F3700-2682-4CEF-BD3C-FDD6FDCEC8CB}">
      <dgm:prSet/>
      <dgm:spPr/>
      <dgm:t>
        <a:bodyPr/>
        <a:lstStyle/>
        <a:p>
          <a:endParaRPr lang="es-MX"/>
        </a:p>
      </dgm:t>
    </dgm:pt>
    <dgm:pt modelId="{88005144-DF26-4184-884C-3FF31CF23B21}">
      <dgm:prSet phldrT="[Texto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1200" dirty="0"/>
            <a:t>Reacción</a:t>
          </a:r>
          <a:r>
            <a:rPr lang="es-MX" sz="600" dirty="0"/>
            <a:t> </a:t>
          </a:r>
        </a:p>
      </dgm:t>
    </dgm:pt>
    <dgm:pt modelId="{C06FEB3A-1D8F-466E-ABD2-9104BD282F80}" type="parTrans" cxnId="{74BA37F3-C497-419D-8742-19AA05ABB663}">
      <dgm:prSet/>
      <dgm:spPr/>
      <dgm:t>
        <a:bodyPr/>
        <a:lstStyle/>
        <a:p>
          <a:endParaRPr lang="es-MX"/>
        </a:p>
      </dgm:t>
    </dgm:pt>
    <dgm:pt modelId="{F836C021-702D-40D2-9ABA-7AC0677274CF}" type="sibTrans" cxnId="{74BA37F3-C497-419D-8742-19AA05ABB663}">
      <dgm:prSet/>
      <dgm:spPr/>
      <dgm:t>
        <a:bodyPr/>
        <a:lstStyle/>
        <a:p>
          <a:endParaRPr lang="es-MX"/>
        </a:p>
      </dgm:t>
    </dgm:pt>
    <dgm:pt modelId="{873FEB5C-B23F-4FBA-9D02-562B7691C69D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1200" dirty="0"/>
            <a:t>Sensación</a:t>
          </a:r>
          <a:r>
            <a:rPr lang="es-MX" sz="600" dirty="0"/>
            <a:t> </a:t>
          </a:r>
        </a:p>
      </dgm:t>
    </dgm:pt>
    <dgm:pt modelId="{D19BBB7E-E9F9-4E7B-B944-3F8588CB7F68}" type="parTrans" cxnId="{0B0E1DBF-9242-45E8-B556-39B63B0F2772}">
      <dgm:prSet/>
      <dgm:spPr/>
      <dgm:t>
        <a:bodyPr/>
        <a:lstStyle/>
        <a:p>
          <a:endParaRPr lang="es-MX"/>
        </a:p>
      </dgm:t>
    </dgm:pt>
    <dgm:pt modelId="{CD99F48E-85D3-4F44-B2C5-8C75EC8676C0}" type="sibTrans" cxnId="{0B0E1DBF-9242-45E8-B556-39B63B0F2772}">
      <dgm:prSet/>
      <dgm:spPr/>
      <dgm:t>
        <a:bodyPr/>
        <a:lstStyle/>
        <a:p>
          <a:endParaRPr lang="es-MX"/>
        </a:p>
      </dgm:t>
    </dgm:pt>
    <dgm:pt modelId="{C2668C7B-6CD9-4FF7-A16C-4278D3B07E63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900" dirty="0"/>
            <a:t>Pensamiento </a:t>
          </a:r>
        </a:p>
      </dgm:t>
    </dgm:pt>
    <dgm:pt modelId="{92E88334-B6DB-43B5-95E1-ED4F84D3AC53}" type="parTrans" cxnId="{77DC1D24-4517-40C5-956D-2A11E0DADC89}">
      <dgm:prSet/>
      <dgm:spPr/>
      <dgm:t>
        <a:bodyPr/>
        <a:lstStyle/>
        <a:p>
          <a:endParaRPr lang="es-MX"/>
        </a:p>
      </dgm:t>
    </dgm:pt>
    <dgm:pt modelId="{F56B106C-9341-459A-A56B-CD6724F7D11D}" type="sibTrans" cxnId="{77DC1D24-4517-40C5-956D-2A11E0DADC89}">
      <dgm:prSet/>
      <dgm:spPr/>
      <dgm:t>
        <a:bodyPr/>
        <a:lstStyle/>
        <a:p>
          <a:endParaRPr lang="es-MX"/>
        </a:p>
      </dgm:t>
    </dgm:pt>
    <dgm:pt modelId="{D9E549FE-0501-4EF5-947D-10D44B74D75A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900" b="1" dirty="0"/>
            <a:t>Alimentación</a:t>
          </a:r>
          <a:r>
            <a:rPr lang="es-MX" sz="600" dirty="0"/>
            <a:t> </a:t>
          </a:r>
        </a:p>
      </dgm:t>
    </dgm:pt>
    <dgm:pt modelId="{D210B022-2359-4B85-BFBB-9782E5A7AD61}" type="parTrans" cxnId="{75989895-026F-44FE-A7A3-0392368147F3}">
      <dgm:prSet/>
      <dgm:spPr/>
      <dgm:t>
        <a:bodyPr/>
        <a:lstStyle/>
        <a:p>
          <a:endParaRPr lang="es-MX"/>
        </a:p>
      </dgm:t>
    </dgm:pt>
    <dgm:pt modelId="{6BE8ED12-046C-4A0D-BBEE-859D40E3ACA6}" type="sibTrans" cxnId="{75989895-026F-44FE-A7A3-0392368147F3}">
      <dgm:prSet/>
      <dgm:spPr/>
      <dgm:t>
        <a:bodyPr/>
        <a:lstStyle/>
        <a:p>
          <a:endParaRPr lang="es-MX"/>
        </a:p>
      </dgm:t>
    </dgm:pt>
    <dgm:pt modelId="{55CFB47C-A17F-48C6-BFE1-500204978D70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1200" dirty="0"/>
            <a:t>Cambiar </a:t>
          </a:r>
          <a:r>
            <a:rPr lang="es-MX" sz="700" dirty="0"/>
            <a:t>comportamientos </a:t>
          </a:r>
        </a:p>
      </dgm:t>
    </dgm:pt>
    <dgm:pt modelId="{ADECA402-18CA-47C6-9B9A-5F112B5B4888}" type="parTrans" cxnId="{AC1DE3EA-2778-4EB6-8E6E-A139105F42EC}">
      <dgm:prSet/>
      <dgm:spPr/>
      <dgm:t>
        <a:bodyPr/>
        <a:lstStyle/>
        <a:p>
          <a:endParaRPr lang="es-MX"/>
        </a:p>
      </dgm:t>
    </dgm:pt>
    <dgm:pt modelId="{7E985801-75DE-4C8F-A73C-3560124B2A01}" type="sibTrans" cxnId="{AC1DE3EA-2778-4EB6-8E6E-A139105F42EC}">
      <dgm:prSet/>
      <dgm:spPr/>
      <dgm:t>
        <a:bodyPr/>
        <a:lstStyle/>
        <a:p>
          <a:endParaRPr lang="es-MX"/>
        </a:p>
      </dgm:t>
    </dgm:pt>
    <dgm:pt modelId="{E1599D43-2FA0-4EA1-8038-683FEBB962B7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1050" dirty="0"/>
            <a:t>Establecer ambientes </a:t>
          </a:r>
          <a:r>
            <a:rPr lang="es-MX" sz="900" dirty="0"/>
            <a:t>sanos</a:t>
          </a:r>
        </a:p>
      </dgm:t>
    </dgm:pt>
    <dgm:pt modelId="{26C29F7E-12CD-465E-985C-1D366992C42F}" type="parTrans" cxnId="{0AEE2728-9FAD-4E1F-B5EC-ED53AC2859BA}">
      <dgm:prSet/>
      <dgm:spPr/>
      <dgm:t>
        <a:bodyPr/>
        <a:lstStyle/>
        <a:p>
          <a:endParaRPr lang="es-MX"/>
        </a:p>
      </dgm:t>
    </dgm:pt>
    <dgm:pt modelId="{CE34FA23-2977-48C4-89BD-692966ADF7D7}" type="sibTrans" cxnId="{0AEE2728-9FAD-4E1F-B5EC-ED53AC2859BA}">
      <dgm:prSet/>
      <dgm:spPr/>
      <dgm:t>
        <a:bodyPr/>
        <a:lstStyle/>
        <a:p>
          <a:endParaRPr lang="es-MX"/>
        </a:p>
      </dgm:t>
    </dgm:pt>
    <dgm:pt modelId="{C0A3F783-6B96-4D9D-8D79-B1DD3506679F}">
      <dgm:prSet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dirty="0"/>
            <a:t>Conseguir cambios sociales hacia la salud </a:t>
          </a:r>
        </a:p>
      </dgm:t>
    </dgm:pt>
    <dgm:pt modelId="{30C34C7D-33DB-4732-83F3-C8DA1CFE87B6}" type="parTrans" cxnId="{51A7352B-E3FD-481D-8F1F-D337C813267F}">
      <dgm:prSet/>
      <dgm:spPr/>
      <dgm:t>
        <a:bodyPr/>
        <a:lstStyle/>
        <a:p>
          <a:endParaRPr lang="es-MX"/>
        </a:p>
      </dgm:t>
    </dgm:pt>
    <dgm:pt modelId="{8D5EA23B-4F86-4DE3-9444-4E67B5254D55}" type="sibTrans" cxnId="{51A7352B-E3FD-481D-8F1F-D337C813267F}">
      <dgm:prSet/>
      <dgm:spPr/>
      <dgm:t>
        <a:bodyPr/>
        <a:lstStyle/>
        <a:p>
          <a:endParaRPr lang="es-MX"/>
        </a:p>
      </dgm:t>
    </dgm:pt>
    <dgm:pt modelId="{C4A0DAAF-6738-49BC-8338-066D619F9D8F}">
      <dgm:prSet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dirty="0"/>
            <a:t>Favorecer la capacidad y el poder de individuos, grupos y comunidades a un enfoque  saludable. </a:t>
          </a:r>
        </a:p>
      </dgm:t>
    </dgm:pt>
    <dgm:pt modelId="{ECDA5DD2-95CB-4550-AE07-2EC417DC52F0}" type="parTrans" cxnId="{9C12F594-9E5B-4260-A5B7-FE6E4CA76FF9}">
      <dgm:prSet/>
      <dgm:spPr/>
      <dgm:t>
        <a:bodyPr/>
        <a:lstStyle/>
        <a:p>
          <a:endParaRPr lang="es-MX"/>
        </a:p>
      </dgm:t>
    </dgm:pt>
    <dgm:pt modelId="{0AFF20C8-2C0C-4A08-8FB0-7D313FC89B86}" type="sibTrans" cxnId="{9C12F594-9E5B-4260-A5B7-FE6E4CA76FF9}">
      <dgm:prSet/>
      <dgm:spPr/>
      <dgm:t>
        <a:bodyPr/>
        <a:lstStyle/>
        <a:p>
          <a:endParaRPr lang="es-MX"/>
        </a:p>
      </dgm:t>
    </dgm:pt>
    <dgm:pt modelId="{8FC42541-BEE3-403C-A617-80AB523B2133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1200" dirty="0"/>
            <a:t>Nutrición</a:t>
          </a:r>
          <a:r>
            <a:rPr lang="es-MX" sz="600" dirty="0"/>
            <a:t> </a:t>
          </a:r>
        </a:p>
      </dgm:t>
    </dgm:pt>
    <dgm:pt modelId="{CCC25669-E30C-44FC-9BBA-852BD73F602D}" type="parTrans" cxnId="{5E681915-90B9-49EA-8142-A55CBE837D04}">
      <dgm:prSet/>
      <dgm:spPr/>
      <dgm:t>
        <a:bodyPr/>
        <a:lstStyle/>
        <a:p>
          <a:endParaRPr lang="es-MX"/>
        </a:p>
      </dgm:t>
    </dgm:pt>
    <dgm:pt modelId="{1711B8EE-91A7-4397-8EA0-8C4714FEE45D}" type="sibTrans" cxnId="{5E681915-90B9-49EA-8142-A55CBE837D04}">
      <dgm:prSet/>
      <dgm:spPr/>
      <dgm:t>
        <a:bodyPr/>
        <a:lstStyle/>
        <a:p>
          <a:endParaRPr lang="es-MX"/>
        </a:p>
      </dgm:t>
    </dgm:pt>
    <dgm:pt modelId="{D0A9E444-11A3-4B99-8D72-6CEA0124242E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1000" dirty="0"/>
            <a:t>Desnutrición</a:t>
          </a:r>
          <a:r>
            <a:rPr lang="es-MX" sz="600" dirty="0"/>
            <a:t> </a:t>
          </a:r>
        </a:p>
      </dgm:t>
    </dgm:pt>
    <dgm:pt modelId="{0AE6400A-8580-409E-84AF-64490CF8832D}" type="parTrans" cxnId="{9A19BD64-7B71-4325-AC33-5DCC54B89CDC}">
      <dgm:prSet/>
      <dgm:spPr/>
      <dgm:t>
        <a:bodyPr/>
        <a:lstStyle/>
        <a:p>
          <a:endParaRPr lang="es-MX"/>
        </a:p>
      </dgm:t>
    </dgm:pt>
    <dgm:pt modelId="{73525BE2-49C5-4AD6-8412-21870663AB1E}" type="sibTrans" cxnId="{9A19BD64-7B71-4325-AC33-5DCC54B89CDC}">
      <dgm:prSet/>
      <dgm:spPr/>
      <dgm:t>
        <a:bodyPr/>
        <a:lstStyle/>
        <a:p>
          <a:endParaRPr lang="es-MX"/>
        </a:p>
      </dgm:t>
    </dgm:pt>
    <dgm:pt modelId="{B0FD3ADC-34D4-46A1-A713-7328442C3EF6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1200" dirty="0"/>
            <a:t>Obesidad</a:t>
          </a:r>
          <a:r>
            <a:rPr lang="es-MX" sz="600" dirty="0"/>
            <a:t> </a:t>
          </a:r>
        </a:p>
      </dgm:t>
    </dgm:pt>
    <dgm:pt modelId="{EAF04491-0A39-4BDF-834F-C4AD067D6BAB}" type="parTrans" cxnId="{CD979288-9821-4298-AC36-B918ACD02CDB}">
      <dgm:prSet/>
      <dgm:spPr/>
      <dgm:t>
        <a:bodyPr/>
        <a:lstStyle/>
        <a:p>
          <a:endParaRPr lang="es-MX"/>
        </a:p>
      </dgm:t>
    </dgm:pt>
    <dgm:pt modelId="{BA67C818-B701-4FD5-A09A-2441CD21ECF5}" type="sibTrans" cxnId="{CD979288-9821-4298-AC36-B918ACD02CDB}">
      <dgm:prSet/>
      <dgm:spPr/>
      <dgm:t>
        <a:bodyPr/>
        <a:lstStyle/>
        <a:p>
          <a:endParaRPr lang="es-MX"/>
        </a:p>
      </dgm:t>
    </dgm:pt>
    <dgm:pt modelId="{1F5373D6-73F7-4848-A78E-52E1C43FAD8F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1050" dirty="0"/>
            <a:t>Trastornos alimenticios </a:t>
          </a:r>
        </a:p>
      </dgm:t>
    </dgm:pt>
    <dgm:pt modelId="{C8110CD6-D161-47A8-B94B-1976EFCB4FFF}" type="parTrans" cxnId="{8714CCA7-A9EE-467F-AA9A-C87F93CADC5B}">
      <dgm:prSet/>
      <dgm:spPr/>
      <dgm:t>
        <a:bodyPr/>
        <a:lstStyle/>
        <a:p>
          <a:endParaRPr lang="es-MX"/>
        </a:p>
      </dgm:t>
    </dgm:pt>
    <dgm:pt modelId="{4457728B-D1D5-47F4-9EE3-704C10292BE8}" type="sibTrans" cxnId="{8714CCA7-A9EE-467F-AA9A-C87F93CADC5B}">
      <dgm:prSet/>
      <dgm:spPr/>
      <dgm:t>
        <a:bodyPr/>
        <a:lstStyle/>
        <a:p>
          <a:endParaRPr lang="es-MX"/>
        </a:p>
      </dgm:t>
    </dgm:pt>
    <dgm:pt modelId="{E301FD34-7EB9-4A65-9FC5-1D50392D7A44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1050" dirty="0"/>
            <a:t>Prevención</a:t>
          </a:r>
          <a:r>
            <a:rPr lang="es-MX" sz="600" dirty="0"/>
            <a:t> </a:t>
          </a:r>
        </a:p>
      </dgm:t>
    </dgm:pt>
    <dgm:pt modelId="{B4BFF8AE-5D53-49B2-8D8E-42F784528B68}" type="parTrans" cxnId="{B76BC543-BCF0-43CE-8F1F-FE296A97502D}">
      <dgm:prSet/>
      <dgm:spPr/>
      <dgm:t>
        <a:bodyPr/>
        <a:lstStyle/>
        <a:p>
          <a:endParaRPr lang="es-MX"/>
        </a:p>
      </dgm:t>
    </dgm:pt>
    <dgm:pt modelId="{13C71471-C9DB-4470-A18E-176C2A0B9126}" type="sibTrans" cxnId="{B76BC543-BCF0-43CE-8F1F-FE296A97502D}">
      <dgm:prSet/>
      <dgm:spPr/>
      <dgm:t>
        <a:bodyPr/>
        <a:lstStyle/>
        <a:p>
          <a:endParaRPr lang="es-MX"/>
        </a:p>
      </dgm:t>
    </dgm:pt>
    <dgm:pt modelId="{72EDD890-E078-423C-9F02-96D0E2B4DB85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1000" dirty="0"/>
            <a:t>Intervención</a:t>
          </a:r>
          <a:r>
            <a:rPr lang="es-MX" sz="600" dirty="0"/>
            <a:t> </a:t>
          </a:r>
        </a:p>
      </dgm:t>
    </dgm:pt>
    <dgm:pt modelId="{52F2E9EF-413C-4BF2-ADAE-4E63741EFC0A}" type="parTrans" cxnId="{F88F62CC-1F8D-452D-898E-DEFB14492059}">
      <dgm:prSet/>
      <dgm:spPr/>
      <dgm:t>
        <a:bodyPr/>
        <a:lstStyle/>
        <a:p>
          <a:endParaRPr lang="es-MX"/>
        </a:p>
      </dgm:t>
    </dgm:pt>
    <dgm:pt modelId="{E0DF5968-F8BE-47C7-85BD-F0BC02F7281B}" type="sibTrans" cxnId="{F88F62CC-1F8D-452D-898E-DEFB14492059}">
      <dgm:prSet/>
      <dgm:spPr/>
      <dgm:t>
        <a:bodyPr/>
        <a:lstStyle/>
        <a:p>
          <a:endParaRPr lang="es-MX"/>
        </a:p>
      </dgm:t>
    </dgm:pt>
    <dgm:pt modelId="{5009E53E-0BD8-4656-A9E6-D1CDCC80344D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1050" dirty="0"/>
            <a:t>Primaria</a:t>
          </a:r>
          <a:r>
            <a:rPr lang="es-MX" sz="600" dirty="0"/>
            <a:t> </a:t>
          </a:r>
        </a:p>
      </dgm:t>
    </dgm:pt>
    <dgm:pt modelId="{19B9B877-5C63-4884-8234-FC4D3849DC62}" type="parTrans" cxnId="{203B99C8-6800-4390-9FBC-709A2467397A}">
      <dgm:prSet/>
      <dgm:spPr/>
      <dgm:t>
        <a:bodyPr/>
        <a:lstStyle/>
        <a:p>
          <a:endParaRPr lang="es-MX"/>
        </a:p>
      </dgm:t>
    </dgm:pt>
    <dgm:pt modelId="{E76682BE-4A0C-4468-9C9C-30F95EF0FABA}" type="sibTrans" cxnId="{203B99C8-6800-4390-9FBC-709A2467397A}">
      <dgm:prSet/>
      <dgm:spPr/>
      <dgm:t>
        <a:bodyPr/>
        <a:lstStyle/>
        <a:p>
          <a:endParaRPr lang="es-MX"/>
        </a:p>
      </dgm:t>
    </dgm:pt>
    <dgm:pt modelId="{C0B17969-FFCE-4924-8502-7BDCAAC94384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1000" dirty="0"/>
            <a:t>Secundaria</a:t>
          </a:r>
          <a:r>
            <a:rPr lang="es-MX" sz="600" dirty="0"/>
            <a:t> </a:t>
          </a:r>
        </a:p>
      </dgm:t>
    </dgm:pt>
    <dgm:pt modelId="{87A02938-70A4-4B39-AE6F-5CC6D6CA86ED}" type="parTrans" cxnId="{EC5242BC-A88E-43F1-806C-67726010E1BC}">
      <dgm:prSet/>
      <dgm:spPr/>
      <dgm:t>
        <a:bodyPr/>
        <a:lstStyle/>
        <a:p>
          <a:endParaRPr lang="es-MX"/>
        </a:p>
      </dgm:t>
    </dgm:pt>
    <dgm:pt modelId="{05D3A6C3-7C64-43A4-A63B-5EFF63521174}" type="sibTrans" cxnId="{EC5242BC-A88E-43F1-806C-67726010E1BC}">
      <dgm:prSet/>
      <dgm:spPr/>
      <dgm:t>
        <a:bodyPr/>
        <a:lstStyle/>
        <a:p>
          <a:endParaRPr lang="es-MX"/>
        </a:p>
      </dgm:t>
    </dgm:pt>
    <dgm:pt modelId="{477615DF-CB11-4014-BD78-E1872A15E8DD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1000" dirty="0"/>
            <a:t>Percepción Sensorial </a:t>
          </a:r>
        </a:p>
      </dgm:t>
    </dgm:pt>
    <dgm:pt modelId="{23AB214F-0840-48BC-8455-E3731A1CE2EF}" type="parTrans" cxnId="{1F8761D0-B53D-4705-BD27-9A14FF99195E}">
      <dgm:prSet/>
      <dgm:spPr/>
      <dgm:t>
        <a:bodyPr/>
        <a:lstStyle/>
        <a:p>
          <a:endParaRPr lang="es-MX"/>
        </a:p>
      </dgm:t>
    </dgm:pt>
    <dgm:pt modelId="{02C75C85-DDB3-4F27-BE02-74D9E3059999}" type="sibTrans" cxnId="{1F8761D0-B53D-4705-BD27-9A14FF99195E}">
      <dgm:prSet/>
      <dgm:spPr/>
      <dgm:t>
        <a:bodyPr/>
        <a:lstStyle/>
        <a:p>
          <a:endParaRPr lang="es-MX"/>
        </a:p>
      </dgm:t>
    </dgm:pt>
    <dgm:pt modelId="{7EBF2312-A260-4119-8662-093FB4673B2E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1050" dirty="0"/>
            <a:t>Estimulo externo </a:t>
          </a:r>
        </a:p>
      </dgm:t>
    </dgm:pt>
    <dgm:pt modelId="{272CDB80-32C0-4485-AC80-D3E342F18964}" type="parTrans" cxnId="{1C18A0F5-8267-4DD5-8B97-7D41CFA07B62}">
      <dgm:prSet/>
      <dgm:spPr/>
      <dgm:t>
        <a:bodyPr/>
        <a:lstStyle/>
        <a:p>
          <a:endParaRPr lang="es-MX"/>
        </a:p>
      </dgm:t>
    </dgm:pt>
    <dgm:pt modelId="{7C52508E-FDC8-4435-A40E-4DAB7E6FAAC5}" type="sibTrans" cxnId="{1C18A0F5-8267-4DD5-8B97-7D41CFA07B62}">
      <dgm:prSet/>
      <dgm:spPr/>
      <dgm:t>
        <a:bodyPr/>
        <a:lstStyle/>
        <a:p>
          <a:endParaRPr lang="es-MX"/>
        </a:p>
      </dgm:t>
    </dgm:pt>
    <dgm:pt modelId="{5D6188CA-E2DC-437E-AAE5-2C0F5EBDD063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1000" dirty="0"/>
            <a:t>Irracionales</a:t>
          </a:r>
        </a:p>
      </dgm:t>
    </dgm:pt>
    <dgm:pt modelId="{45F708C0-5221-4E5F-88B1-395F9689E4DF}" type="parTrans" cxnId="{47058F48-4ECA-419D-ADF3-B85427215A08}">
      <dgm:prSet/>
      <dgm:spPr/>
      <dgm:t>
        <a:bodyPr/>
        <a:lstStyle/>
        <a:p>
          <a:endParaRPr lang="es-MX"/>
        </a:p>
      </dgm:t>
    </dgm:pt>
    <dgm:pt modelId="{05B9E443-BFBE-48DC-B9EF-58509604FB8C}" type="sibTrans" cxnId="{47058F48-4ECA-419D-ADF3-B85427215A08}">
      <dgm:prSet/>
      <dgm:spPr/>
      <dgm:t>
        <a:bodyPr/>
        <a:lstStyle/>
        <a:p>
          <a:endParaRPr lang="es-MX"/>
        </a:p>
      </dgm:t>
    </dgm:pt>
    <dgm:pt modelId="{7311CBBB-2260-4C7A-8865-65B007D1EDCB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1050" dirty="0"/>
            <a:t>Racionales</a:t>
          </a:r>
          <a:r>
            <a:rPr lang="es-MX" sz="600" dirty="0"/>
            <a:t> </a:t>
          </a:r>
        </a:p>
      </dgm:t>
    </dgm:pt>
    <dgm:pt modelId="{EC687229-D019-4CF7-8A95-4ED04A76466D}" type="parTrans" cxnId="{BD2BB865-3E97-419B-B903-2E24049BB299}">
      <dgm:prSet/>
      <dgm:spPr/>
      <dgm:t>
        <a:bodyPr/>
        <a:lstStyle/>
        <a:p>
          <a:endParaRPr lang="es-MX"/>
        </a:p>
      </dgm:t>
    </dgm:pt>
    <dgm:pt modelId="{7E9F59DC-8849-4AEA-81AE-0FB5A8EEE63F}" type="sibTrans" cxnId="{BD2BB865-3E97-419B-B903-2E24049BB299}">
      <dgm:prSet/>
      <dgm:spPr/>
      <dgm:t>
        <a:bodyPr/>
        <a:lstStyle/>
        <a:p>
          <a:endParaRPr lang="es-MX"/>
        </a:p>
      </dgm:t>
    </dgm:pt>
    <dgm:pt modelId="{02C22524-65CC-4C8D-95EA-F70ABA7120AE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1000" dirty="0"/>
            <a:t>Descontrol </a:t>
          </a:r>
        </a:p>
      </dgm:t>
    </dgm:pt>
    <dgm:pt modelId="{5F547B49-0910-422E-8DB5-705D1AC69E8A}" type="parTrans" cxnId="{EB99E79E-D19A-4D59-8DD2-60AC7518CC85}">
      <dgm:prSet/>
      <dgm:spPr/>
      <dgm:t>
        <a:bodyPr/>
        <a:lstStyle/>
        <a:p>
          <a:endParaRPr lang="es-MX"/>
        </a:p>
      </dgm:t>
    </dgm:pt>
    <dgm:pt modelId="{2A645E82-13D8-49C6-A06E-1142E4A24208}" type="sibTrans" cxnId="{EB99E79E-D19A-4D59-8DD2-60AC7518CC85}">
      <dgm:prSet/>
      <dgm:spPr/>
      <dgm:t>
        <a:bodyPr/>
        <a:lstStyle/>
        <a:p>
          <a:endParaRPr lang="es-MX"/>
        </a:p>
      </dgm:t>
    </dgm:pt>
    <dgm:pt modelId="{E98BD6D7-935E-4BA3-8D49-8B2228BD4005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900" dirty="0"/>
            <a:t>Prevención </a:t>
          </a:r>
        </a:p>
        <a:p>
          <a:r>
            <a:rPr lang="es-MX" sz="900" dirty="0"/>
            <a:t>Intervención </a:t>
          </a:r>
        </a:p>
      </dgm:t>
    </dgm:pt>
    <dgm:pt modelId="{44C21F40-4B74-4478-8DC2-3B38935120F0}" type="parTrans" cxnId="{2C89C3D3-D9C1-438C-AF16-D38597CC1A26}">
      <dgm:prSet/>
      <dgm:spPr/>
      <dgm:t>
        <a:bodyPr/>
        <a:lstStyle/>
        <a:p>
          <a:endParaRPr lang="es-MX"/>
        </a:p>
      </dgm:t>
    </dgm:pt>
    <dgm:pt modelId="{754D3FBB-D285-413B-BF83-8449511C3AD5}" type="sibTrans" cxnId="{2C89C3D3-D9C1-438C-AF16-D38597CC1A26}">
      <dgm:prSet/>
      <dgm:spPr/>
      <dgm:t>
        <a:bodyPr/>
        <a:lstStyle/>
        <a:p>
          <a:endParaRPr lang="es-MX"/>
        </a:p>
      </dgm:t>
    </dgm:pt>
    <dgm:pt modelId="{6E6051CD-3799-4BD1-B7BD-1241CD250D0D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1100" dirty="0"/>
            <a:t>Conductas</a:t>
          </a:r>
        </a:p>
      </dgm:t>
    </dgm:pt>
    <dgm:pt modelId="{BEF074EE-E748-4544-A618-FB62149997CD}" type="parTrans" cxnId="{C445CD2B-F80D-48E0-8304-C9849A17ABBC}">
      <dgm:prSet/>
      <dgm:spPr/>
      <dgm:t>
        <a:bodyPr/>
        <a:lstStyle/>
        <a:p>
          <a:endParaRPr lang="es-MX"/>
        </a:p>
      </dgm:t>
    </dgm:pt>
    <dgm:pt modelId="{1A4B4983-EAD3-47FF-B162-22BE8BABFF06}" type="sibTrans" cxnId="{C445CD2B-F80D-48E0-8304-C9849A17ABBC}">
      <dgm:prSet/>
      <dgm:spPr/>
      <dgm:t>
        <a:bodyPr/>
        <a:lstStyle/>
        <a:p>
          <a:endParaRPr lang="es-MX"/>
        </a:p>
      </dgm:t>
    </dgm:pt>
    <dgm:pt modelId="{E1C98ADB-34BF-48CF-89A4-0205CB4592B5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800" dirty="0"/>
            <a:t>Afrontamiento</a:t>
          </a:r>
          <a:r>
            <a:rPr lang="es-MX" sz="600" dirty="0"/>
            <a:t> </a:t>
          </a:r>
        </a:p>
      </dgm:t>
    </dgm:pt>
    <dgm:pt modelId="{5361F160-CB2F-401F-ACAD-1A825512302E}" type="parTrans" cxnId="{19C8D905-3397-4B6C-8D18-6FD5375FD3E7}">
      <dgm:prSet/>
      <dgm:spPr/>
      <dgm:t>
        <a:bodyPr/>
        <a:lstStyle/>
        <a:p>
          <a:endParaRPr lang="es-MX"/>
        </a:p>
      </dgm:t>
    </dgm:pt>
    <dgm:pt modelId="{E5708866-9469-467C-85F8-978961842BAD}" type="sibTrans" cxnId="{19C8D905-3397-4B6C-8D18-6FD5375FD3E7}">
      <dgm:prSet/>
      <dgm:spPr/>
      <dgm:t>
        <a:bodyPr/>
        <a:lstStyle/>
        <a:p>
          <a:endParaRPr lang="es-MX"/>
        </a:p>
      </dgm:t>
    </dgm:pt>
    <dgm:pt modelId="{E10C910C-6D39-4256-ADEF-AB6BB77B841B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1000" dirty="0"/>
            <a:t>Positivas</a:t>
          </a:r>
          <a:r>
            <a:rPr lang="es-MX" sz="600" dirty="0"/>
            <a:t> </a:t>
          </a:r>
        </a:p>
      </dgm:t>
    </dgm:pt>
    <dgm:pt modelId="{F53164FC-9978-4FF9-BA83-3AB9FB505FC6}" type="parTrans" cxnId="{0A0FA40F-E292-4839-8126-C51A1EFD5226}">
      <dgm:prSet/>
      <dgm:spPr/>
      <dgm:t>
        <a:bodyPr/>
        <a:lstStyle/>
        <a:p>
          <a:endParaRPr lang="es-MX"/>
        </a:p>
      </dgm:t>
    </dgm:pt>
    <dgm:pt modelId="{129911FE-6CD8-4CFE-959C-44E31BABCF8C}" type="sibTrans" cxnId="{0A0FA40F-E292-4839-8126-C51A1EFD5226}">
      <dgm:prSet/>
      <dgm:spPr/>
      <dgm:t>
        <a:bodyPr/>
        <a:lstStyle/>
        <a:p>
          <a:endParaRPr lang="es-MX"/>
        </a:p>
      </dgm:t>
    </dgm:pt>
    <dgm:pt modelId="{6A4BDA1E-C985-45E1-B77D-56981CCA4796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1000" dirty="0"/>
            <a:t>Negativas</a:t>
          </a:r>
          <a:r>
            <a:rPr lang="es-MX" sz="600" dirty="0"/>
            <a:t> </a:t>
          </a:r>
        </a:p>
      </dgm:t>
    </dgm:pt>
    <dgm:pt modelId="{EE64390F-89D1-405A-8FC1-5EF11088C3A8}" type="parTrans" cxnId="{D84EE398-4CAC-448F-84B7-65221C02CEA2}">
      <dgm:prSet/>
      <dgm:spPr/>
      <dgm:t>
        <a:bodyPr/>
        <a:lstStyle/>
        <a:p>
          <a:endParaRPr lang="es-MX"/>
        </a:p>
      </dgm:t>
    </dgm:pt>
    <dgm:pt modelId="{0C119D3D-44B5-432D-B5D4-B0E73665FD39}" type="sibTrans" cxnId="{D84EE398-4CAC-448F-84B7-65221C02CEA2}">
      <dgm:prSet/>
      <dgm:spPr/>
      <dgm:t>
        <a:bodyPr/>
        <a:lstStyle/>
        <a:p>
          <a:endParaRPr lang="es-MX"/>
        </a:p>
      </dgm:t>
    </dgm:pt>
    <dgm:pt modelId="{AB2744CB-9004-4FF5-9B5F-6EBF9575F9C4}" type="pres">
      <dgm:prSet presAssocID="{3CC1700F-2E9A-48BD-8BB0-447DE898A44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BAB125FA-D926-4A07-BAA2-E4412018E5F7}" type="pres">
      <dgm:prSet presAssocID="{FE6F0051-AECE-405E-A1C6-A7D1436BF4CB}" presName="hierRoot1" presStyleCnt="0"/>
      <dgm:spPr/>
    </dgm:pt>
    <dgm:pt modelId="{AFFC2CD2-E3D2-42B6-8662-DF28093538D5}" type="pres">
      <dgm:prSet presAssocID="{FE6F0051-AECE-405E-A1C6-A7D1436BF4CB}" presName="composite" presStyleCnt="0"/>
      <dgm:spPr/>
    </dgm:pt>
    <dgm:pt modelId="{6B4349A9-FB5D-41A4-844C-6AAD0AB9EC87}" type="pres">
      <dgm:prSet presAssocID="{FE6F0051-AECE-405E-A1C6-A7D1436BF4CB}" presName="background" presStyleLbl="node0" presStyleIdx="0" presStyleCnt="1"/>
      <dgm:spPr/>
    </dgm:pt>
    <dgm:pt modelId="{B8DCE884-C197-4556-9FD1-E27374C10800}" type="pres">
      <dgm:prSet presAssocID="{FE6F0051-AECE-405E-A1C6-A7D1436BF4CB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A8692B3-EC2E-4DF4-A6DC-447283A0C546}" type="pres">
      <dgm:prSet presAssocID="{FE6F0051-AECE-405E-A1C6-A7D1436BF4CB}" presName="hierChild2" presStyleCnt="0"/>
      <dgm:spPr/>
    </dgm:pt>
    <dgm:pt modelId="{0C954B70-BA55-4D57-9090-0E8DB1B75694}" type="pres">
      <dgm:prSet presAssocID="{49EDB0C4-C8CB-4F26-B9A7-0AB40E370911}" presName="Name10" presStyleLbl="parChTrans1D2" presStyleIdx="0" presStyleCnt="2"/>
      <dgm:spPr/>
      <dgm:t>
        <a:bodyPr/>
        <a:lstStyle/>
        <a:p>
          <a:endParaRPr lang="es-MX"/>
        </a:p>
      </dgm:t>
    </dgm:pt>
    <dgm:pt modelId="{B54F1C95-CAAE-4478-B2B1-EC956B895D70}" type="pres">
      <dgm:prSet presAssocID="{EBCEA753-5003-4CB2-AEE0-68388A544E62}" presName="hierRoot2" presStyleCnt="0"/>
      <dgm:spPr/>
    </dgm:pt>
    <dgm:pt modelId="{A6F448A1-BA3C-441C-ABB1-66B8D75C62DD}" type="pres">
      <dgm:prSet presAssocID="{EBCEA753-5003-4CB2-AEE0-68388A544E62}" presName="composite2" presStyleCnt="0"/>
      <dgm:spPr/>
    </dgm:pt>
    <dgm:pt modelId="{350547A6-4010-4B18-A285-262F80E590BA}" type="pres">
      <dgm:prSet presAssocID="{EBCEA753-5003-4CB2-AEE0-68388A544E62}" presName="background2" presStyleLbl="node2" presStyleIdx="0" presStyleCnt="2"/>
      <dgm:spPr/>
    </dgm:pt>
    <dgm:pt modelId="{87A8241E-EEBF-4BC1-BEE5-BF6DD24AC66A}" type="pres">
      <dgm:prSet presAssocID="{EBCEA753-5003-4CB2-AEE0-68388A544E62}" presName="text2" presStyleLbl="fgAcc2" presStyleIdx="0" presStyleCnt="2" custLinFactNeighborX="-5990" custLinFactNeighborY="-3972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10BC099-DFA4-475D-970C-C7D2CA684F22}" type="pres">
      <dgm:prSet presAssocID="{EBCEA753-5003-4CB2-AEE0-68388A544E62}" presName="hierChild3" presStyleCnt="0"/>
      <dgm:spPr/>
    </dgm:pt>
    <dgm:pt modelId="{B93C9220-A289-4363-9C4F-9B4BCA4113F4}" type="pres">
      <dgm:prSet presAssocID="{71FC843C-FEB5-4565-BC1B-FF981A9A1067}" presName="Name17" presStyleLbl="parChTrans1D3" presStyleIdx="0" presStyleCnt="6"/>
      <dgm:spPr/>
      <dgm:t>
        <a:bodyPr/>
        <a:lstStyle/>
        <a:p>
          <a:endParaRPr lang="es-MX"/>
        </a:p>
      </dgm:t>
    </dgm:pt>
    <dgm:pt modelId="{71AF5B91-C859-4D49-B1BC-4584EB173400}" type="pres">
      <dgm:prSet presAssocID="{E1F1D25C-F8B8-4E4D-8D60-97D7CDD2897F}" presName="hierRoot3" presStyleCnt="0"/>
      <dgm:spPr/>
    </dgm:pt>
    <dgm:pt modelId="{0CADB641-ADAF-44C0-B672-075905EB5476}" type="pres">
      <dgm:prSet presAssocID="{E1F1D25C-F8B8-4E4D-8D60-97D7CDD2897F}" presName="composite3" presStyleCnt="0"/>
      <dgm:spPr/>
    </dgm:pt>
    <dgm:pt modelId="{BBA927DD-E365-4390-B60A-88CC1D4FCF68}" type="pres">
      <dgm:prSet presAssocID="{E1F1D25C-F8B8-4E4D-8D60-97D7CDD2897F}" presName="background3" presStyleLbl="node3" presStyleIdx="0" presStyleCnt="6"/>
      <dgm:spPr/>
    </dgm:pt>
    <dgm:pt modelId="{082E908E-280E-4B1B-BA6A-4E2777BCDEE9}" type="pres">
      <dgm:prSet presAssocID="{E1F1D25C-F8B8-4E4D-8D60-97D7CDD2897F}" presName="text3" presStyleLbl="fgAcc3" presStyleIdx="0" presStyleCnt="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DF40C4F-C792-4F5D-962C-472966C5D819}" type="pres">
      <dgm:prSet presAssocID="{E1F1D25C-F8B8-4E4D-8D60-97D7CDD2897F}" presName="hierChild4" presStyleCnt="0"/>
      <dgm:spPr/>
    </dgm:pt>
    <dgm:pt modelId="{99B326DB-C73E-4523-8A41-A2D97E1F05FC}" type="pres">
      <dgm:prSet presAssocID="{ADECA402-18CA-47C6-9B9A-5F112B5B4888}" presName="Name23" presStyleLbl="parChTrans1D4" presStyleIdx="0" presStyleCnt="22"/>
      <dgm:spPr/>
      <dgm:t>
        <a:bodyPr/>
        <a:lstStyle/>
        <a:p>
          <a:endParaRPr lang="es-MX"/>
        </a:p>
      </dgm:t>
    </dgm:pt>
    <dgm:pt modelId="{0408B50D-47B6-456D-A8BE-AFC537BE8E77}" type="pres">
      <dgm:prSet presAssocID="{55CFB47C-A17F-48C6-BFE1-500204978D70}" presName="hierRoot4" presStyleCnt="0"/>
      <dgm:spPr/>
    </dgm:pt>
    <dgm:pt modelId="{3537C919-DD38-411C-B61F-ABC714C44328}" type="pres">
      <dgm:prSet presAssocID="{55CFB47C-A17F-48C6-BFE1-500204978D70}" presName="composite4" presStyleCnt="0"/>
      <dgm:spPr/>
    </dgm:pt>
    <dgm:pt modelId="{A676D5FA-B12D-4CB8-905B-2DBB40ED6140}" type="pres">
      <dgm:prSet presAssocID="{55CFB47C-A17F-48C6-BFE1-500204978D70}" presName="background4" presStyleLbl="node4" presStyleIdx="0" presStyleCnt="22"/>
      <dgm:spPr/>
    </dgm:pt>
    <dgm:pt modelId="{673B0570-D8CB-4811-BB5B-EA86B5CBD74E}" type="pres">
      <dgm:prSet presAssocID="{55CFB47C-A17F-48C6-BFE1-500204978D70}" presName="text4" presStyleLbl="fgAcc4" presStyleIdx="0" presStyleCnt="2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CA42A77-9D1D-42D1-8625-9FCD416EBBB1}" type="pres">
      <dgm:prSet presAssocID="{55CFB47C-A17F-48C6-BFE1-500204978D70}" presName="hierChild5" presStyleCnt="0"/>
      <dgm:spPr/>
    </dgm:pt>
    <dgm:pt modelId="{717E9063-692D-4581-9ED7-38485FBD0F5E}" type="pres">
      <dgm:prSet presAssocID="{26C29F7E-12CD-465E-985C-1D366992C42F}" presName="Name23" presStyleLbl="parChTrans1D4" presStyleIdx="1" presStyleCnt="22"/>
      <dgm:spPr/>
      <dgm:t>
        <a:bodyPr/>
        <a:lstStyle/>
        <a:p>
          <a:endParaRPr lang="es-MX"/>
        </a:p>
      </dgm:t>
    </dgm:pt>
    <dgm:pt modelId="{DE024586-4A49-41BF-A37A-9F3F47488D35}" type="pres">
      <dgm:prSet presAssocID="{E1599D43-2FA0-4EA1-8038-683FEBB962B7}" presName="hierRoot4" presStyleCnt="0"/>
      <dgm:spPr/>
    </dgm:pt>
    <dgm:pt modelId="{150147A8-21DF-4FAC-BEC5-154E3545F696}" type="pres">
      <dgm:prSet presAssocID="{E1599D43-2FA0-4EA1-8038-683FEBB962B7}" presName="composite4" presStyleCnt="0"/>
      <dgm:spPr/>
    </dgm:pt>
    <dgm:pt modelId="{EB2A1FED-A949-4FDB-B359-21515F046FA3}" type="pres">
      <dgm:prSet presAssocID="{E1599D43-2FA0-4EA1-8038-683FEBB962B7}" presName="background4" presStyleLbl="node4" presStyleIdx="1" presStyleCnt="22"/>
      <dgm:spPr/>
    </dgm:pt>
    <dgm:pt modelId="{8563BEB4-4553-43B7-A1A5-E3F768741986}" type="pres">
      <dgm:prSet presAssocID="{E1599D43-2FA0-4EA1-8038-683FEBB962B7}" presName="text4" presStyleLbl="fgAcc4" presStyleIdx="1" presStyleCnt="22" custLinFactNeighborX="-1122" custLinFactNeighborY="-256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0F331AD-8D8C-4906-A9AF-BA0EECD5C2A7}" type="pres">
      <dgm:prSet presAssocID="{E1599D43-2FA0-4EA1-8038-683FEBB962B7}" presName="hierChild5" presStyleCnt="0"/>
      <dgm:spPr/>
    </dgm:pt>
    <dgm:pt modelId="{37346485-7AAB-4A16-BC76-E98D7110293C}" type="pres">
      <dgm:prSet presAssocID="{30C34C7D-33DB-4732-83F3-C8DA1CFE87B6}" presName="Name23" presStyleLbl="parChTrans1D4" presStyleIdx="2" presStyleCnt="22"/>
      <dgm:spPr/>
      <dgm:t>
        <a:bodyPr/>
        <a:lstStyle/>
        <a:p>
          <a:endParaRPr lang="es-MX"/>
        </a:p>
      </dgm:t>
    </dgm:pt>
    <dgm:pt modelId="{4DE650D3-1C12-405F-A867-F9A6FE448116}" type="pres">
      <dgm:prSet presAssocID="{C0A3F783-6B96-4D9D-8D79-B1DD3506679F}" presName="hierRoot4" presStyleCnt="0"/>
      <dgm:spPr/>
    </dgm:pt>
    <dgm:pt modelId="{0ECB1650-1E9B-4649-989F-FF746FBD7BB4}" type="pres">
      <dgm:prSet presAssocID="{C0A3F783-6B96-4D9D-8D79-B1DD3506679F}" presName="composite4" presStyleCnt="0"/>
      <dgm:spPr/>
    </dgm:pt>
    <dgm:pt modelId="{9920C24D-CE46-4C83-B049-E595D8BCA655}" type="pres">
      <dgm:prSet presAssocID="{C0A3F783-6B96-4D9D-8D79-B1DD3506679F}" presName="background4" presStyleLbl="node4" presStyleIdx="2" presStyleCnt="22"/>
      <dgm:spPr/>
    </dgm:pt>
    <dgm:pt modelId="{321EE016-869B-4F82-9930-F725C9C06CC6}" type="pres">
      <dgm:prSet presAssocID="{C0A3F783-6B96-4D9D-8D79-B1DD3506679F}" presName="text4" presStyleLbl="fgAcc4" presStyleIdx="2" presStyleCnt="2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106BB1A-3BD4-4F90-A91E-291324B4E6C0}" type="pres">
      <dgm:prSet presAssocID="{C0A3F783-6B96-4D9D-8D79-B1DD3506679F}" presName="hierChild5" presStyleCnt="0"/>
      <dgm:spPr/>
    </dgm:pt>
    <dgm:pt modelId="{17821D7D-87DC-41FF-8E3C-A3B108AF3D1A}" type="pres">
      <dgm:prSet presAssocID="{ECDA5DD2-95CB-4550-AE07-2EC417DC52F0}" presName="Name23" presStyleLbl="parChTrans1D4" presStyleIdx="3" presStyleCnt="22"/>
      <dgm:spPr/>
      <dgm:t>
        <a:bodyPr/>
        <a:lstStyle/>
        <a:p>
          <a:endParaRPr lang="es-MX"/>
        </a:p>
      </dgm:t>
    </dgm:pt>
    <dgm:pt modelId="{AAE36DE0-380B-47CD-9FEF-B984F2EDEF10}" type="pres">
      <dgm:prSet presAssocID="{C4A0DAAF-6738-49BC-8338-066D619F9D8F}" presName="hierRoot4" presStyleCnt="0"/>
      <dgm:spPr/>
    </dgm:pt>
    <dgm:pt modelId="{C26C3671-5B19-44ED-BB41-C315F65E6066}" type="pres">
      <dgm:prSet presAssocID="{C4A0DAAF-6738-49BC-8338-066D619F9D8F}" presName="composite4" presStyleCnt="0"/>
      <dgm:spPr/>
    </dgm:pt>
    <dgm:pt modelId="{B888BC81-7BB9-4B69-A834-E77AC58B4FE5}" type="pres">
      <dgm:prSet presAssocID="{C4A0DAAF-6738-49BC-8338-066D619F9D8F}" presName="background4" presStyleLbl="node4" presStyleIdx="3" presStyleCnt="22"/>
      <dgm:spPr/>
    </dgm:pt>
    <dgm:pt modelId="{17ED4D22-AC26-4B36-884C-B16D5D35C2D7}" type="pres">
      <dgm:prSet presAssocID="{C4A0DAAF-6738-49BC-8338-066D619F9D8F}" presName="text4" presStyleLbl="fgAcc4" presStyleIdx="3" presStyleCnt="2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825C96B-BC85-4BBA-A31C-FBE32E306C59}" type="pres">
      <dgm:prSet presAssocID="{C4A0DAAF-6738-49BC-8338-066D619F9D8F}" presName="hierChild5" presStyleCnt="0"/>
      <dgm:spPr/>
    </dgm:pt>
    <dgm:pt modelId="{846A509B-19E9-419A-ABEA-07731E2CE721}" type="pres">
      <dgm:prSet presAssocID="{D210B022-2359-4B85-BFBB-9782E5A7AD61}" presName="Name17" presStyleLbl="parChTrans1D3" presStyleIdx="1" presStyleCnt="6"/>
      <dgm:spPr/>
      <dgm:t>
        <a:bodyPr/>
        <a:lstStyle/>
        <a:p>
          <a:endParaRPr lang="es-MX"/>
        </a:p>
      </dgm:t>
    </dgm:pt>
    <dgm:pt modelId="{DB4A17E5-95BF-44CA-85FD-6F108CF1BC46}" type="pres">
      <dgm:prSet presAssocID="{D9E549FE-0501-4EF5-947D-10D44B74D75A}" presName="hierRoot3" presStyleCnt="0"/>
      <dgm:spPr/>
    </dgm:pt>
    <dgm:pt modelId="{96468373-014F-4BCA-B230-15E02301FDB0}" type="pres">
      <dgm:prSet presAssocID="{D9E549FE-0501-4EF5-947D-10D44B74D75A}" presName="composite3" presStyleCnt="0"/>
      <dgm:spPr/>
    </dgm:pt>
    <dgm:pt modelId="{0CB00928-F4EE-470A-96D3-8C5166E62FC9}" type="pres">
      <dgm:prSet presAssocID="{D9E549FE-0501-4EF5-947D-10D44B74D75A}" presName="background3" presStyleLbl="node3" presStyleIdx="1" presStyleCnt="6"/>
      <dgm:spPr/>
    </dgm:pt>
    <dgm:pt modelId="{9BF17EEB-AA3F-4A82-A2B6-245697DF4D48}" type="pres">
      <dgm:prSet presAssocID="{D9E549FE-0501-4EF5-947D-10D44B74D75A}" presName="text3" presStyleLbl="fgAcc3" presStyleIdx="1" presStyleCnt="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EE03ED3-A4AB-4A42-AB3D-3AAB78A96427}" type="pres">
      <dgm:prSet presAssocID="{D9E549FE-0501-4EF5-947D-10D44B74D75A}" presName="hierChild4" presStyleCnt="0"/>
      <dgm:spPr/>
    </dgm:pt>
    <dgm:pt modelId="{B6C2D8CC-C82B-490F-9801-6AFEDDD43DAE}" type="pres">
      <dgm:prSet presAssocID="{CCC25669-E30C-44FC-9BBA-852BD73F602D}" presName="Name23" presStyleLbl="parChTrans1D4" presStyleIdx="4" presStyleCnt="22"/>
      <dgm:spPr/>
      <dgm:t>
        <a:bodyPr/>
        <a:lstStyle/>
        <a:p>
          <a:endParaRPr lang="es-MX"/>
        </a:p>
      </dgm:t>
    </dgm:pt>
    <dgm:pt modelId="{B196D293-5D18-4E29-AC49-AE10CD3E150B}" type="pres">
      <dgm:prSet presAssocID="{8FC42541-BEE3-403C-A617-80AB523B2133}" presName="hierRoot4" presStyleCnt="0"/>
      <dgm:spPr/>
    </dgm:pt>
    <dgm:pt modelId="{8A8F95A6-573F-4AF6-8E18-B695B6E201FB}" type="pres">
      <dgm:prSet presAssocID="{8FC42541-BEE3-403C-A617-80AB523B2133}" presName="composite4" presStyleCnt="0"/>
      <dgm:spPr/>
    </dgm:pt>
    <dgm:pt modelId="{36B42649-92BD-4EBC-9325-136586972A1A}" type="pres">
      <dgm:prSet presAssocID="{8FC42541-BEE3-403C-A617-80AB523B2133}" presName="background4" presStyleLbl="node4" presStyleIdx="4" presStyleCnt="22"/>
      <dgm:spPr/>
    </dgm:pt>
    <dgm:pt modelId="{A09CC8B4-FD09-442A-9749-EF3B2F3A88B2}" type="pres">
      <dgm:prSet presAssocID="{8FC42541-BEE3-403C-A617-80AB523B2133}" presName="text4" presStyleLbl="fgAcc4" presStyleIdx="4" presStyleCnt="2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C675921-B35D-4898-A529-94E71E0ECFAB}" type="pres">
      <dgm:prSet presAssocID="{8FC42541-BEE3-403C-A617-80AB523B2133}" presName="hierChild5" presStyleCnt="0"/>
      <dgm:spPr/>
    </dgm:pt>
    <dgm:pt modelId="{CED2E60A-3466-454D-A23C-8295C7136434}" type="pres">
      <dgm:prSet presAssocID="{0AE6400A-8580-409E-84AF-64490CF8832D}" presName="Name23" presStyleLbl="parChTrans1D4" presStyleIdx="5" presStyleCnt="22"/>
      <dgm:spPr/>
      <dgm:t>
        <a:bodyPr/>
        <a:lstStyle/>
        <a:p>
          <a:endParaRPr lang="es-MX"/>
        </a:p>
      </dgm:t>
    </dgm:pt>
    <dgm:pt modelId="{5BBDD36F-B4FA-479E-BC46-984D649E9F06}" type="pres">
      <dgm:prSet presAssocID="{D0A9E444-11A3-4B99-8D72-6CEA0124242E}" presName="hierRoot4" presStyleCnt="0"/>
      <dgm:spPr/>
    </dgm:pt>
    <dgm:pt modelId="{DECFADA2-BABE-48D9-B117-B7507ECB104F}" type="pres">
      <dgm:prSet presAssocID="{D0A9E444-11A3-4B99-8D72-6CEA0124242E}" presName="composite4" presStyleCnt="0"/>
      <dgm:spPr/>
    </dgm:pt>
    <dgm:pt modelId="{F34BA274-6E26-4DC2-AB85-F85F74492808}" type="pres">
      <dgm:prSet presAssocID="{D0A9E444-11A3-4B99-8D72-6CEA0124242E}" presName="background4" presStyleLbl="node4" presStyleIdx="5" presStyleCnt="22"/>
      <dgm:spPr/>
    </dgm:pt>
    <dgm:pt modelId="{6B7B4954-55A8-4FD9-9739-9CE080F3DA3D}" type="pres">
      <dgm:prSet presAssocID="{D0A9E444-11A3-4B99-8D72-6CEA0124242E}" presName="text4" presStyleLbl="fgAcc4" presStyleIdx="5" presStyleCnt="2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6304A6E-05A4-47AE-A0AD-B00CF408F361}" type="pres">
      <dgm:prSet presAssocID="{D0A9E444-11A3-4B99-8D72-6CEA0124242E}" presName="hierChild5" presStyleCnt="0"/>
      <dgm:spPr/>
    </dgm:pt>
    <dgm:pt modelId="{7CA0FD99-0CBD-4365-B291-FAAFD3978801}" type="pres">
      <dgm:prSet presAssocID="{EAF04491-0A39-4BDF-834F-C4AD067D6BAB}" presName="Name23" presStyleLbl="parChTrans1D4" presStyleIdx="6" presStyleCnt="22"/>
      <dgm:spPr/>
      <dgm:t>
        <a:bodyPr/>
        <a:lstStyle/>
        <a:p>
          <a:endParaRPr lang="es-MX"/>
        </a:p>
      </dgm:t>
    </dgm:pt>
    <dgm:pt modelId="{E39B65A9-F9CE-43DA-AF7A-35EF974DD5ED}" type="pres">
      <dgm:prSet presAssocID="{B0FD3ADC-34D4-46A1-A713-7328442C3EF6}" presName="hierRoot4" presStyleCnt="0"/>
      <dgm:spPr/>
    </dgm:pt>
    <dgm:pt modelId="{F0074412-5EB8-4468-9B23-1FF35ECB9F74}" type="pres">
      <dgm:prSet presAssocID="{B0FD3ADC-34D4-46A1-A713-7328442C3EF6}" presName="composite4" presStyleCnt="0"/>
      <dgm:spPr/>
    </dgm:pt>
    <dgm:pt modelId="{201E3A34-6E35-4B25-8C5D-E5F65A2CDD7D}" type="pres">
      <dgm:prSet presAssocID="{B0FD3ADC-34D4-46A1-A713-7328442C3EF6}" presName="background4" presStyleLbl="node4" presStyleIdx="6" presStyleCnt="22"/>
      <dgm:spPr/>
    </dgm:pt>
    <dgm:pt modelId="{4DCEF73A-9CEF-4C86-8F63-00EAC9D64602}" type="pres">
      <dgm:prSet presAssocID="{B0FD3ADC-34D4-46A1-A713-7328442C3EF6}" presName="text4" presStyleLbl="fgAcc4" presStyleIdx="6" presStyleCnt="2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512098F-384C-45C1-9DF4-D6396C7E7300}" type="pres">
      <dgm:prSet presAssocID="{B0FD3ADC-34D4-46A1-A713-7328442C3EF6}" presName="hierChild5" presStyleCnt="0"/>
      <dgm:spPr/>
    </dgm:pt>
    <dgm:pt modelId="{A6FF372A-E40F-455D-A004-908B1C0E4DD6}" type="pres">
      <dgm:prSet presAssocID="{C8110CD6-D161-47A8-B94B-1976EFCB4FFF}" presName="Name23" presStyleLbl="parChTrans1D4" presStyleIdx="7" presStyleCnt="22"/>
      <dgm:spPr/>
      <dgm:t>
        <a:bodyPr/>
        <a:lstStyle/>
        <a:p>
          <a:endParaRPr lang="es-MX"/>
        </a:p>
      </dgm:t>
    </dgm:pt>
    <dgm:pt modelId="{6D820DED-ED2B-4D3C-B201-C02C7D667C61}" type="pres">
      <dgm:prSet presAssocID="{1F5373D6-73F7-4848-A78E-52E1C43FAD8F}" presName="hierRoot4" presStyleCnt="0"/>
      <dgm:spPr/>
    </dgm:pt>
    <dgm:pt modelId="{D768BC5B-079D-4D3A-A30B-FF9F41532846}" type="pres">
      <dgm:prSet presAssocID="{1F5373D6-73F7-4848-A78E-52E1C43FAD8F}" presName="composite4" presStyleCnt="0"/>
      <dgm:spPr/>
    </dgm:pt>
    <dgm:pt modelId="{E96028BC-364A-4FB1-A174-DC2AB63C3FE6}" type="pres">
      <dgm:prSet presAssocID="{1F5373D6-73F7-4848-A78E-52E1C43FAD8F}" presName="background4" presStyleLbl="node4" presStyleIdx="7" presStyleCnt="22"/>
      <dgm:spPr/>
    </dgm:pt>
    <dgm:pt modelId="{2A1A5E25-8690-4FD6-958E-9DD8642D2ADB}" type="pres">
      <dgm:prSet presAssocID="{1F5373D6-73F7-4848-A78E-52E1C43FAD8F}" presName="text4" presStyleLbl="fgAcc4" presStyleIdx="7" presStyleCnt="2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0F81A5B-ACDD-40D3-BA16-7A640C696840}" type="pres">
      <dgm:prSet presAssocID="{1F5373D6-73F7-4848-A78E-52E1C43FAD8F}" presName="hierChild5" presStyleCnt="0"/>
      <dgm:spPr/>
    </dgm:pt>
    <dgm:pt modelId="{358E422C-C7BC-4998-B9C9-664FCCD0070E}" type="pres">
      <dgm:prSet presAssocID="{57FA2757-BBE7-4FC2-8C7D-C59EFCA7F560}" presName="Name17" presStyleLbl="parChTrans1D3" presStyleIdx="2" presStyleCnt="6"/>
      <dgm:spPr/>
      <dgm:t>
        <a:bodyPr/>
        <a:lstStyle/>
        <a:p>
          <a:endParaRPr lang="es-MX"/>
        </a:p>
      </dgm:t>
    </dgm:pt>
    <dgm:pt modelId="{73EE8128-01EA-4578-B4DC-368801F6718E}" type="pres">
      <dgm:prSet presAssocID="{F62FCFD8-EA7A-4F00-A243-7DB34122A338}" presName="hierRoot3" presStyleCnt="0"/>
      <dgm:spPr/>
    </dgm:pt>
    <dgm:pt modelId="{DFC86592-BE0A-4C80-8E37-2DB8333DA691}" type="pres">
      <dgm:prSet presAssocID="{F62FCFD8-EA7A-4F00-A243-7DB34122A338}" presName="composite3" presStyleCnt="0"/>
      <dgm:spPr/>
    </dgm:pt>
    <dgm:pt modelId="{0B1103DE-509D-4FEA-BF56-DA05749B3D7D}" type="pres">
      <dgm:prSet presAssocID="{F62FCFD8-EA7A-4F00-A243-7DB34122A338}" presName="background3" presStyleLbl="node3" presStyleIdx="2" presStyleCnt="6"/>
      <dgm:spPr/>
    </dgm:pt>
    <dgm:pt modelId="{DF290E7C-B611-460E-98F1-D1BB671BD31F}" type="pres">
      <dgm:prSet presAssocID="{F62FCFD8-EA7A-4F00-A243-7DB34122A338}" presName="text3" presStyleLbl="fgAcc3" presStyleIdx="2" presStyleCnt="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DB93B38-67A6-4916-9BF3-25C8327C76BB}" type="pres">
      <dgm:prSet presAssocID="{F62FCFD8-EA7A-4F00-A243-7DB34122A338}" presName="hierChild4" presStyleCnt="0"/>
      <dgm:spPr/>
    </dgm:pt>
    <dgm:pt modelId="{8065418E-A1F3-4B6B-BD2F-EA05ED240C26}" type="pres">
      <dgm:prSet presAssocID="{B4BFF8AE-5D53-49B2-8D8E-42F784528B68}" presName="Name23" presStyleLbl="parChTrans1D4" presStyleIdx="8" presStyleCnt="22"/>
      <dgm:spPr/>
      <dgm:t>
        <a:bodyPr/>
        <a:lstStyle/>
        <a:p>
          <a:endParaRPr lang="es-MX"/>
        </a:p>
      </dgm:t>
    </dgm:pt>
    <dgm:pt modelId="{86F4A3C0-B6DD-4F50-AD84-59CAE23143DC}" type="pres">
      <dgm:prSet presAssocID="{E301FD34-7EB9-4A65-9FC5-1D50392D7A44}" presName="hierRoot4" presStyleCnt="0"/>
      <dgm:spPr/>
    </dgm:pt>
    <dgm:pt modelId="{0A5EE25B-A110-4635-B135-93B0ED98B382}" type="pres">
      <dgm:prSet presAssocID="{E301FD34-7EB9-4A65-9FC5-1D50392D7A44}" presName="composite4" presStyleCnt="0"/>
      <dgm:spPr/>
    </dgm:pt>
    <dgm:pt modelId="{5A047066-B442-4801-9891-65ECEEE89285}" type="pres">
      <dgm:prSet presAssocID="{E301FD34-7EB9-4A65-9FC5-1D50392D7A44}" presName="background4" presStyleLbl="node4" presStyleIdx="8" presStyleCnt="22"/>
      <dgm:spPr/>
    </dgm:pt>
    <dgm:pt modelId="{0E6C9990-87D5-4F61-99AA-8AFFF1955533}" type="pres">
      <dgm:prSet presAssocID="{E301FD34-7EB9-4A65-9FC5-1D50392D7A44}" presName="text4" presStyleLbl="fgAcc4" presStyleIdx="8" presStyleCnt="2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D67E9D8-70B5-4068-BCCA-5E42C8D9DA99}" type="pres">
      <dgm:prSet presAssocID="{E301FD34-7EB9-4A65-9FC5-1D50392D7A44}" presName="hierChild5" presStyleCnt="0"/>
      <dgm:spPr/>
    </dgm:pt>
    <dgm:pt modelId="{A01500C0-7DA0-4894-906A-32464C4CB2AD}" type="pres">
      <dgm:prSet presAssocID="{52F2E9EF-413C-4BF2-ADAE-4E63741EFC0A}" presName="Name23" presStyleLbl="parChTrans1D4" presStyleIdx="9" presStyleCnt="22"/>
      <dgm:spPr/>
      <dgm:t>
        <a:bodyPr/>
        <a:lstStyle/>
        <a:p>
          <a:endParaRPr lang="es-MX"/>
        </a:p>
      </dgm:t>
    </dgm:pt>
    <dgm:pt modelId="{959696A7-0B56-4BF9-B6F3-60CA42DEEC3D}" type="pres">
      <dgm:prSet presAssocID="{72EDD890-E078-423C-9F02-96D0E2B4DB85}" presName="hierRoot4" presStyleCnt="0"/>
      <dgm:spPr/>
    </dgm:pt>
    <dgm:pt modelId="{FCF4CD80-CA11-4816-94E4-F28F4954AFE6}" type="pres">
      <dgm:prSet presAssocID="{72EDD890-E078-423C-9F02-96D0E2B4DB85}" presName="composite4" presStyleCnt="0"/>
      <dgm:spPr/>
    </dgm:pt>
    <dgm:pt modelId="{82A6351D-568A-485D-8018-E929BB13A3D8}" type="pres">
      <dgm:prSet presAssocID="{72EDD890-E078-423C-9F02-96D0E2B4DB85}" presName="background4" presStyleLbl="node4" presStyleIdx="9" presStyleCnt="22"/>
      <dgm:spPr/>
    </dgm:pt>
    <dgm:pt modelId="{BE7240A4-A025-4271-A5FE-18A4D2F14AB3}" type="pres">
      <dgm:prSet presAssocID="{72EDD890-E078-423C-9F02-96D0E2B4DB85}" presName="text4" presStyleLbl="fgAcc4" presStyleIdx="9" presStyleCnt="2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70B0972-03B8-4E65-B292-572BE7AEFDE2}" type="pres">
      <dgm:prSet presAssocID="{72EDD890-E078-423C-9F02-96D0E2B4DB85}" presName="hierChild5" presStyleCnt="0"/>
      <dgm:spPr/>
    </dgm:pt>
    <dgm:pt modelId="{B19498D4-1AFF-46C0-A06B-0518A203AA66}" type="pres">
      <dgm:prSet presAssocID="{19B9B877-5C63-4884-8234-FC4D3849DC62}" presName="Name23" presStyleLbl="parChTrans1D4" presStyleIdx="10" presStyleCnt="22"/>
      <dgm:spPr/>
      <dgm:t>
        <a:bodyPr/>
        <a:lstStyle/>
        <a:p>
          <a:endParaRPr lang="es-MX"/>
        </a:p>
      </dgm:t>
    </dgm:pt>
    <dgm:pt modelId="{B97C2BC1-1F43-4294-BE69-627C410936F6}" type="pres">
      <dgm:prSet presAssocID="{5009E53E-0BD8-4656-A9E6-D1CDCC80344D}" presName="hierRoot4" presStyleCnt="0"/>
      <dgm:spPr/>
    </dgm:pt>
    <dgm:pt modelId="{A246BEB4-C225-430E-B9DD-10549698B36D}" type="pres">
      <dgm:prSet presAssocID="{5009E53E-0BD8-4656-A9E6-D1CDCC80344D}" presName="composite4" presStyleCnt="0"/>
      <dgm:spPr/>
    </dgm:pt>
    <dgm:pt modelId="{C3C27055-CAAD-484A-A93C-7B2FD1644B18}" type="pres">
      <dgm:prSet presAssocID="{5009E53E-0BD8-4656-A9E6-D1CDCC80344D}" presName="background4" presStyleLbl="node4" presStyleIdx="10" presStyleCnt="22"/>
      <dgm:spPr/>
    </dgm:pt>
    <dgm:pt modelId="{BE358D4E-97DC-4D6D-9CB0-3E4C6A486660}" type="pres">
      <dgm:prSet presAssocID="{5009E53E-0BD8-4656-A9E6-D1CDCC80344D}" presName="text4" presStyleLbl="fgAcc4" presStyleIdx="10" presStyleCnt="2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96CDE36-A418-4744-A879-3CA919A6FB46}" type="pres">
      <dgm:prSet presAssocID="{5009E53E-0BD8-4656-A9E6-D1CDCC80344D}" presName="hierChild5" presStyleCnt="0"/>
      <dgm:spPr/>
    </dgm:pt>
    <dgm:pt modelId="{639570E5-FE8F-4682-874C-F7B5C01C3ACA}" type="pres">
      <dgm:prSet presAssocID="{87A02938-70A4-4B39-AE6F-5CC6D6CA86ED}" presName="Name23" presStyleLbl="parChTrans1D4" presStyleIdx="11" presStyleCnt="22"/>
      <dgm:spPr/>
      <dgm:t>
        <a:bodyPr/>
        <a:lstStyle/>
        <a:p>
          <a:endParaRPr lang="es-MX"/>
        </a:p>
      </dgm:t>
    </dgm:pt>
    <dgm:pt modelId="{649C9A48-6EA4-47B2-A568-C00D58975405}" type="pres">
      <dgm:prSet presAssocID="{C0B17969-FFCE-4924-8502-7BDCAAC94384}" presName="hierRoot4" presStyleCnt="0"/>
      <dgm:spPr/>
    </dgm:pt>
    <dgm:pt modelId="{EF630263-34DA-4418-931F-6D09E2C56C88}" type="pres">
      <dgm:prSet presAssocID="{C0B17969-FFCE-4924-8502-7BDCAAC94384}" presName="composite4" presStyleCnt="0"/>
      <dgm:spPr/>
    </dgm:pt>
    <dgm:pt modelId="{905871CD-AC17-495F-BAE3-81AA1B87F595}" type="pres">
      <dgm:prSet presAssocID="{C0B17969-FFCE-4924-8502-7BDCAAC94384}" presName="background4" presStyleLbl="node4" presStyleIdx="11" presStyleCnt="22"/>
      <dgm:spPr/>
    </dgm:pt>
    <dgm:pt modelId="{08DC8FB6-764A-4C17-9D0E-5A24AFA00CF7}" type="pres">
      <dgm:prSet presAssocID="{C0B17969-FFCE-4924-8502-7BDCAAC94384}" presName="text4" presStyleLbl="fgAcc4" presStyleIdx="11" presStyleCnt="2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9EAE403-9BD3-4A9C-B1D6-90449935FCDC}" type="pres">
      <dgm:prSet presAssocID="{C0B17969-FFCE-4924-8502-7BDCAAC94384}" presName="hierChild5" presStyleCnt="0"/>
      <dgm:spPr/>
    </dgm:pt>
    <dgm:pt modelId="{6AA3327D-7B55-47B3-B5D9-0951FE85FB69}" type="pres">
      <dgm:prSet presAssocID="{E4DAEA8F-E7F0-46F7-80CD-0DF6B8F2E4A5}" presName="Name10" presStyleLbl="parChTrans1D2" presStyleIdx="1" presStyleCnt="2"/>
      <dgm:spPr/>
      <dgm:t>
        <a:bodyPr/>
        <a:lstStyle/>
        <a:p>
          <a:endParaRPr lang="es-MX"/>
        </a:p>
      </dgm:t>
    </dgm:pt>
    <dgm:pt modelId="{495FF23F-A7E7-436A-9B90-AA37E2AD8137}" type="pres">
      <dgm:prSet presAssocID="{0C1DFDE0-B38C-44C8-9C96-6176DB1461CE}" presName="hierRoot2" presStyleCnt="0"/>
      <dgm:spPr/>
    </dgm:pt>
    <dgm:pt modelId="{052FB9DB-2528-4F66-9352-660B88B3C0E5}" type="pres">
      <dgm:prSet presAssocID="{0C1DFDE0-B38C-44C8-9C96-6176DB1461CE}" presName="composite2" presStyleCnt="0"/>
      <dgm:spPr/>
    </dgm:pt>
    <dgm:pt modelId="{483E075A-ADD8-441C-8155-B9EC29D8621C}" type="pres">
      <dgm:prSet presAssocID="{0C1DFDE0-B38C-44C8-9C96-6176DB1461CE}" presName="background2" presStyleLbl="node2" presStyleIdx="1" presStyleCnt="2"/>
      <dgm:spPr/>
    </dgm:pt>
    <dgm:pt modelId="{5E4E3A1C-2F81-4F39-AF49-ADE3B5C39A8C}" type="pres">
      <dgm:prSet presAssocID="{0C1DFDE0-B38C-44C8-9C96-6176DB1461CE}" presName="text2" presStyleLbl="fgAcc2" presStyleIdx="1" presStyleCnt="2" custLinFactNeighborX="-1461" custLinFactNeighborY="-4699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6AA5B27-9896-470A-AEA0-884BA0309F2A}" type="pres">
      <dgm:prSet presAssocID="{0C1DFDE0-B38C-44C8-9C96-6176DB1461CE}" presName="hierChild3" presStyleCnt="0"/>
      <dgm:spPr/>
    </dgm:pt>
    <dgm:pt modelId="{FBC0E4BD-A38F-4807-9697-EE545B4B9087}" type="pres">
      <dgm:prSet presAssocID="{D19BBB7E-E9F9-4E7B-B944-3F8588CB7F68}" presName="Name17" presStyleLbl="parChTrans1D3" presStyleIdx="3" presStyleCnt="6"/>
      <dgm:spPr/>
      <dgm:t>
        <a:bodyPr/>
        <a:lstStyle/>
        <a:p>
          <a:endParaRPr lang="es-MX"/>
        </a:p>
      </dgm:t>
    </dgm:pt>
    <dgm:pt modelId="{201793C8-EE83-45E5-9FEB-F523D5BC8308}" type="pres">
      <dgm:prSet presAssocID="{873FEB5C-B23F-4FBA-9D02-562B7691C69D}" presName="hierRoot3" presStyleCnt="0"/>
      <dgm:spPr/>
    </dgm:pt>
    <dgm:pt modelId="{254B6BC8-38D0-40C7-BABA-788392B5DDD9}" type="pres">
      <dgm:prSet presAssocID="{873FEB5C-B23F-4FBA-9D02-562B7691C69D}" presName="composite3" presStyleCnt="0"/>
      <dgm:spPr/>
    </dgm:pt>
    <dgm:pt modelId="{FCCF4AF6-6286-4003-8FD9-D25A06715038}" type="pres">
      <dgm:prSet presAssocID="{873FEB5C-B23F-4FBA-9D02-562B7691C69D}" presName="background3" presStyleLbl="node3" presStyleIdx="3" presStyleCnt="6"/>
      <dgm:spPr/>
    </dgm:pt>
    <dgm:pt modelId="{F6D5CDC2-C26E-4C86-B010-61E47A35B5B9}" type="pres">
      <dgm:prSet presAssocID="{873FEB5C-B23F-4FBA-9D02-562B7691C69D}" presName="text3" presStyleLbl="fgAcc3" presStyleIdx="3" presStyleCnt="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0090B4C-A89E-4DA0-AF05-9F2E7458FEBF}" type="pres">
      <dgm:prSet presAssocID="{873FEB5C-B23F-4FBA-9D02-562B7691C69D}" presName="hierChild4" presStyleCnt="0"/>
      <dgm:spPr/>
    </dgm:pt>
    <dgm:pt modelId="{59FAE17A-96E8-4A0E-BFB4-18FA62098164}" type="pres">
      <dgm:prSet presAssocID="{23AB214F-0840-48BC-8455-E3731A1CE2EF}" presName="Name23" presStyleLbl="parChTrans1D4" presStyleIdx="12" presStyleCnt="22"/>
      <dgm:spPr/>
      <dgm:t>
        <a:bodyPr/>
        <a:lstStyle/>
        <a:p>
          <a:endParaRPr lang="es-MX"/>
        </a:p>
      </dgm:t>
    </dgm:pt>
    <dgm:pt modelId="{69A056A3-508E-41C9-B91A-F1BCEC705E1B}" type="pres">
      <dgm:prSet presAssocID="{477615DF-CB11-4014-BD78-E1872A15E8DD}" presName="hierRoot4" presStyleCnt="0"/>
      <dgm:spPr/>
    </dgm:pt>
    <dgm:pt modelId="{4EF23B85-BBBF-49C6-933E-FBF981C18BD6}" type="pres">
      <dgm:prSet presAssocID="{477615DF-CB11-4014-BD78-E1872A15E8DD}" presName="composite4" presStyleCnt="0"/>
      <dgm:spPr/>
    </dgm:pt>
    <dgm:pt modelId="{D81BB6CE-E8B2-4F65-A5C6-A35E55535D3F}" type="pres">
      <dgm:prSet presAssocID="{477615DF-CB11-4014-BD78-E1872A15E8DD}" presName="background4" presStyleLbl="node4" presStyleIdx="12" presStyleCnt="22"/>
      <dgm:spPr/>
    </dgm:pt>
    <dgm:pt modelId="{17595F8F-2411-4121-AEA0-40653A87D176}" type="pres">
      <dgm:prSet presAssocID="{477615DF-CB11-4014-BD78-E1872A15E8DD}" presName="text4" presStyleLbl="fgAcc4" presStyleIdx="12" presStyleCnt="2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6B9E502-6026-49D7-9126-84F142FFCB4B}" type="pres">
      <dgm:prSet presAssocID="{477615DF-CB11-4014-BD78-E1872A15E8DD}" presName="hierChild5" presStyleCnt="0"/>
      <dgm:spPr/>
    </dgm:pt>
    <dgm:pt modelId="{CDA5EF3F-C9BE-44C6-A9D5-04EFC4DD8DF8}" type="pres">
      <dgm:prSet presAssocID="{272CDB80-32C0-4485-AC80-D3E342F18964}" presName="Name23" presStyleLbl="parChTrans1D4" presStyleIdx="13" presStyleCnt="22"/>
      <dgm:spPr/>
      <dgm:t>
        <a:bodyPr/>
        <a:lstStyle/>
        <a:p>
          <a:endParaRPr lang="es-MX"/>
        </a:p>
      </dgm:t>
    </dgm:pt>
    <dgm:pt modelId="{055D5BC2-436D-47FD-BF59-39CD80BE6EDF}" type="pres">
      <dgm:prSet presAssocID="{7EBF2312-A260-4119-8662-093FB4673B2E}" presName="hierRoot4" presStyleCnt="0"/>
      <dgm:spPr/>
    </dgm:pt>
    <dgm:pt modelId="{584F26F3-D607-40E6-8344-620DB253E56B}" type="pres">
      <dgm:prSet presAssocID="{7EBF2312-A260-4119-8662-093FB4673B2E}" presName="composite4" presStyleCnt="0"/>
      <dgm:spPr/>
    </dgm:pt>
    <dgm:pt modelId="{521A3BE6-164E-4A70-B54D-876241B49853}" type="pres">
      <dgm:prSet presAssocID="{7EBF2312-A260-4119-8662-093FB4673B2E}" presName="background4" presStyleLbl="node4" presStyleIdx="13" presStyleCnt="22"/>
      <dgm:spPr/>
    </dgm:pt>
    <dgm:pt modelId="{C010FF82-2ED2-4500-AEC9-B1CA2821727C}" type="pres">
      <dgm:prSet presAssocID="{7EBF2312-A260-4119-8662-093FB4673B2E}" presName="text4" presStyleLbl="fgAcc4" presStyleIdx="13" presStyleCnt="2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9169EDD-FEE8-41F2-911A-78BC0B7550C0}" type="pres">
      <dgm:prSet presAssocID="{7EBF2312-A260-4119-8662-093FB4673B2E}" presName="hierChild5" presStyleCnt="0"/>
      <dgm:spPr/>
    </dgm:pt>
    <dgm:pt modelId="{965F12B6-F027-4AF6-B9B6-B061D681915D}" type="pres">
      <dgm:prSet presAssocID="{92E88334-B6DB-43B5-95E1-ED4F84D3AC53}" presName="Name17" presStyleLbl="parChTrans1D3" presStyleIdx="4" presStyleCnt="6"/>
      <dgm:spPr/>
      <dgm:t>
        <a:bodyPr/>
        <a:lstStyle/>
        <a:p>
          <a:endParaRPr lang="es-MX"/>
        </a:p>
      </dgm:t>
    </dgm:pt>
    <dgm:pt modelId="{2A7B5FBF-8667-4225-9846-5C43FE07D3D7}" type="pres">
      <dgm:prSet presAssocID="{C2668C7B-6CD9-4FF7-A16C-4278D3B07E63}" presName="hierRoot3" presStyleCnt="0"/>
      <dgm:spPr/>
    </dgm:pt>
    <dgm:pt modelId="{0007B72B-DEA9-4347-BEF7-12C5DFB1FF51}" type="pres">
      <dgm:prSet presAssocID="{C2668C7B-6CD9-4FF7-A16C-4278D3B07E63}" presName="composite3" presStyleCnt="0"/>
      <dgm:spPr/>
    </dgm:pt>
    <dgm:pt modelId="{B060C98B-64AA-4B1A-B83F-78C119312ADF}" type="pres">
      <dgm:prSet presAssocID="{C2668C7B-6CD9-4FF7-A16C-4278D3B07E63}" presName="background3" presStyleLbl="node3" presStyleIdx="4" presStyleCnt="6"/>
      <dgm:spPr/>
    </dgm:pt>
    <dgm:pt modelId="{B14C28DF-F288-4C55-885A-70139F6361CC}" type="pres">
      <dgm:prSet presAssocID="{C2668C7B-6CD9-4FF7-A16C-4278D3B07E63}" presName="text3" presStyleLbl="fgAcc3" presStyleIdx="4" presStyleCnt="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A77982B-31F4-441C-8D2F-68BC41A85FA9}" type="pres">
      <dgm:prSet presAssocID="{C2668C7B-6CD9-4FF7-A16C-4278D3B07E63}" presName="hierChild4" presStyleCnt="0"/>
      <dgm:spPr/>
    </dgm:pt>
    <dgm:pt modelId="{A1F2A3D6-34F7-414F-83C8-2DC4471DEF97}" type="pres">
      <dgm:prSet presAssocID="{45F708C0-5221-4E5F-88B1-395F9689E4DF}" presName="Name23" presStyleLbl="parChTrans1D4" presStyleIdx="14" presStyleCnt="22"/>
      <dgm:spPr/>
      <dgm:t>
        <a:bodyPr/>
        <a:lstStyle/>
        <a:p>
          <a:endParaRPr lang="es-MX"/>
        </a:p>
      </dgm:t>
    </dgm:pt>
    <dgm:pt modelId="{A8BBB66D-F50D-43CC-BBB7-43D0458AEE08}" type="pres">
      <dgm:prSet presAssocID="{5D6188CA-E2DC-437E-AAE5-2C0F5EBDD063}" presName="hierRoot4" presStyleCnt="0"/>
      <dgm:spPr/>
    </dgm:pt>
    <dgm:pt modelId="{76BC9EA1-63C9-4E6B-BFC0-64B0FC27FE4D}" type="pres">
      <dgm:prSet presAssocID="{5D6188CA-E2DC-437E-AAE5-2C0F5EBDD063}" presName="composite4" presStyleCnt="0"/>
      <dgm:spPr/>
    </dgm:pt>
    <dgm:pt modelId="{38F9E485-DE98-448E-B99D-E5BD39A9E5B6}" type="pres">
      <dgm:prSet presAssocID="{5D6188CA-E2DC-437E-AAE5-2C0F5EBDD063}" presName="background4" presStyleLbl="node4" presStyleIdx="14" presStyleCnt="22"/>
      <dgm:spPr/>
    </dgm:pt>
    <dgm:pt modelId="{0F559382-113B-412A-A2D5-4EC0D6361FFD}" type="pres">
      <dgm:prSet presAssocID="{5D6188CA-E2DC-437E-AAE5-2C0F5EBDD063}" presName="text4" presStyleLbl="fgAcc4" presStyleIdx="14" presStyleCnt="2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9913709-AB0E-45D1-824E-2D2F8863AE32}" type="pres">
      <dgm:prSet presAssocID="{5D6188CA-E2DC-437E-AAE5-2C0F5EBDD063}" presName="hierChild5" presStyleCnt="0"/>
      <dgm:spPr/>
    </dgm:pt>
    <dgm:pt modelId="{352EFE14-DBD1-40CF-B163-5E8238515EC4}" type="pres">
      <dgm:prSet presAssocID="{5F547B49-0910-422E-8DB5-705D1AC69E8A}" presName="Name23" presStyleLbl="parChTrans1D4" presStyleIdx="15" presStyleCnt="22"/>
      <dgm:spPr/>
      <dgm:t>
        <a:bodyPr/>
        <a:lstStyle/>
        <a:p>
          <a:endParaRPr lang="es-MX"/>
        </a:p>
      </dgm:t>
    </dgm:pt>
    <dgm:pt modelId="{20096C75-9457-402A-86A8-3A750E8609E6}" type="pres">
      <dgm:prSet presAssocID="{02C22524-65CC-4C8D-95EA-F70ABA7120AE}" presName="hierRoot4" presStyleCnt="0"/>
      <dgm:spPr/>
    </dgm:pt>
    <dgm:pt modelId="{126DF57B-C1D9-4EFD-A547-9B288A7069E0}" type="pres">
      <dgm:prSet presAssocID="{02C22524-65CC-4C8D-95EA-F70ABA7120AE}" presName="composite4" presStyleCnt="0"/>
      <dgm:spPr/>
    </dgm:pt>
    <dgm:pt modelId="{D2A5FECC-C4EC-4B2D-900C-E52DD1A4135B}" type="pres">
      <dgm:prSet presAssocID="{02C22524-65CC-4C8D-95EA-F70ABA7120AE}" presName="background4" presStyleLbl="node4" presStyleIdx="15" presStyleCnt="22"/>
      <dgm:spPr/>
    </dgm:pt>
    <dgm:pt modelId="{61002468-934E-4DCA-B384-3C93A4B7F027}" type="pres">
      <dgm:prSet presAssocID="{02C22524-65CC-4C8D-95EA-F70ABA7120AE}" presName="text4" presStyleLbl="fgAcc4" presStyleIdx="15" presStyleCnt="2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5AF5704-9E53-41A7-930F-51BB6F2D692C}" type="pres">
      <dgm:prSet presAssocID="{02C22524-65CC-4C8D-95EA-F70ABA7120AE}" presName="hierChild5" presStyleCnt="0"/>
      <dgm:spPr/>
    </dgm:pt>
    <dgm:pt modelId="{9F1D513A-C97C-4DB7-9CA3-1370F015184C}" type="pres">
      <dgm:prSet presAssocID="{EC687229-D019-4CF7-8A95-4ED04A76466D}" presName="Name23" presStyleLbl="parChTrans1D4" presStyleIdx="16" presStyleCnt="22"/>
      <dgm:spPr/>
      <dgm:t>
        <a:bodyPr/>
        <a:lstStyle/>
        <a:p>
          <a:endParaRPr lang="es-MX"/>
        </a:p>
      </dgm:t>
    </dgm:pt>
    <dgm:pt modelId="{6F32D7B8-225A-4D63-89D1-7C262E843609}" type="pres">
      <dgm:prSet presAssocID="{7311CBBB-2260-4C7A-8865-65B007D1EDCB}" presName="hierRoot4" presStyleCnt="0"/>
      <dgm:spPr/>
    </dgm:pt>
    <dgm:pt modelId="{ABBC9522-DA88-46A6-AF0A-CBEE2FC3476B}" type="pres">
      <dgm:prSet presAssocID="{7311CBBB-2260-4C7A-8865-65B007D1EDCB}" presName="composite4" presStyleCnt="0"/>
      <dgm:spPr/>
    </dgm:pt>
    <dgm:pt modelId="{E2EA1E43-E9C5-43B1-B46C-1BADCE50B39C}" type="pres">
      <dgm:prSet presAssocID="{7311CBBB-2260-4C7A-8865-65B007D1EDCB}" presName="background4" presStyleLbl="node4" presStyleIdx="16" presStyleCnt="22"/>
      <dgm:spPr/>
    </dgm:pt>
    <dgm:pt modelId="{7AFA9432-6429-41F3-92F6-F0EE61DA87CD}" type="pres">
      <dgm:prSet presAssocID="{7311CBBB-2260-4C7A-8865-65B007D1EDCB}" presName="text4" presStyleLbl="fgAcc4" presStyleIdx="16" presStyleCnt="2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6B982C3-107F-4718-875A-B5A2BB88BCE1}" type="pres">
      <dgm:prSet presAssocID="{7311CBBB-2260-4C7A-8865-65B007D1EDCB}" presName="hierChild5" presStyleCnt="0"/>
      <dgm:spPr/>
    </dgm:pt>
    <dgm:pt modelId="{9A6BFE4C-66A1-45C1-8840-BB1E882E5214}" type="pres">
      <dgm:prSet presAssocID="{44C21F40-4B74-4478-8DC2-3B38935120F0}" presName="Name23" presStyleLbl="parChTrans1D4" presStyleIdx="17" presStyleCnt="22"/>
      <dgm:spPr/>
      <dgm:t>
        <a:bodyPr/>
        <a:lstStyle/>
        <a:p>
          <a:endParaRPr lang="es-MX"/>
        </a:p>
      </dgm:t>
    </dgm:pt>
    <dgm:pt modelId="{D6947372-0CC6-45CB-A5C6-B3AFFC6A88A2}" type="pres">
      <dgm:prSet presAssocID="{E98BD6D7-935E-4BA3-8D49-8B2228BD4005}" presName="hierRoot4" presStyleCnt="0"/>
      <dgm:spPr/>
    </dgm:pt>
    <dgm:pt modelId="{48BAC5C1-7446-46E1-810B-782CB679870F}" type="pres">
      <dgm:prSet presAssocID="{E98BD6D7-935E-4BA3-8D49-8B2228BD4005}" presName="composite4" presStyleCnt="0"/>
      <dgm:spPr/>
    </dgm:pt>
    <dgm:pt modelId="{DE6E5C8F-1FF5-436F-BD10-39F0F059DD59}" type="pres">
      <dgm:prSet presAssocID="{E98BD6D7-935E-4BA3-8D49-8B2228BD4005}" presName="background4" presStyleLbl="node4" presStyleIdx="17" presStyleCnt="22"/>
      <dgm:spPr/>
    </dgm:pt>
    <dgm:pt modelId="{ADCF4623-DF97-4D10-88D4-756D7B3119F7}" type="pres">
      <dgm:prSet presAssocID="{E98BD6D7-935E-4BA3-8D49-8B2228BD4005}" presName="text4" presStyleLbl="fgAcc4" presStyleIdx="17" presStyleCnt="2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0318E7F-8434-4282-BE2A-0E949B7B594E}" type="pres">
      <dgm:prSet presAssocID="{E98BD6D7-935E-4BA3-8D49-8B2228BD4005}" presName="hierChild5" presStyleCnt="0"/>
      <dgm:spPr/>
    </dgm:pt>
    <dgm:pt modelId="{19B6B3A7-1071-475C-B81A-1410EA30C63D}" type="pres">
      <dgm:prSet presAssocID="{C06FEB3A-1D8F-466E-ABD2-9104BD282F80}" presName="Name17" presStyleLbl="parChTrans1D3" presStyleIdx="5" presStyleCnt="6"/>
      <dgm:spPr/>
      <dgm:t>
        <a:bodyPr/>
        <a:lstStyle/>
        <a:p>
          <a:endParaRPr lang="es-MX"/>
        </a:p>
      </dgm:t>
    </dgm:pt>
    <dgm:pt modelId="{A9BAA8F1-73A5-4C41-BA0C-F68E4BAECD09}" type="pres">
      <dgm:prSet presAssocID="{88005144-DF26-4184-884C-3FF31CF23B21}" presName="hierRoot3" presStyleCnt="0"/>
      <dgm:spPr/>
    </dgm:pt>
    <dgm:pt modelId="{F2014472-BFCE-4534-BA03-3D345DC5A94D}" type="pres">
      <dgm:prSet presAssocID="{88005144-DF26-4184-884C-3FF31CF23B21}" presName="composite3" presStyleCnt="0"/>
      <dgm:spPr/>
    </dgm:pt>
    <dgm:pt modelId="{F7E033C9-CA0A-4EE4-966A-D963B0EE7FFC}" type="pres">
      <dgm:prSet presAssocID="{88005144-DF26-4184-884C-3FF31CF23B21}" presName="background3" presStyleLbl="node3" presStyleIdx="5" presStyleCnt="6"/>
      <dgm:spPr/>
    </dgm:pt>
    <dgm:pt modelId="{53714AD2-490A-4D3F-AE5D-989D8F027D74}" type="pres">
      <dgm:prSet presAssocID="{88005144-DF26-4184-884C-3FF31CF23B21}" presName="text3" presStyleLbl="fgAcc3" presStyleIdx="5" presStyleCnt="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8591EDD-7CA1-4A96-A731-A776B33860A7}" type="pres">
      <dgm:prSet presAssocID="{88005144-DF26-4184-884C-3FF31CF23B21}" presName="hierChild4" presStyleCnt="0"/>
      <dgm:spPr/>
    </dgm:pt>
    <dgm:pt modelId="{E2E50EA6-BBCD-438B-9403-3C87A673079B}" type="pres">
      <dgm:prSet presAssocID="{BEF074EE-E748-4544-A618-FB62149997CD}" presName="Name23" presStyleLbl="parChTrans1D4" presStyleIdx="18" presStyleCnt="22"/>
      <dgm:spPr/>
      <dgm:t>
        <a:bodyPr/>
        <a:lstStyle/>
        <a:p>
          <a:endParaRPr lang="es-MX"/>
        </a:p>
      </dgm:t>
    </dgm:pt>
    <dgm:pt modelId="{F59811A9-207C-4084-A58B-10EE9C36C2A8}" type="pres">
      <dgm:prSet presAssocID="{6E6051CD-3799-4BD1-B7BD-1241CD250D0D}" presName="hierRoot4" presStyleCnt="0"/>
      <dgm:spPr/>
    </dgm:pt>
    <dgm:pt modelId="{07FAF3BA-8685-4ED4-B4D0-5C5706B7874A}" type="pres">
      <dgm:prSet presAssocID="{6E6051CD-3799-4BD1-B7BD-1241CD250D0D}" presName="composite4" presStyleCnt="0"/>
      <dgm:spPr/>
    </dgm:pt>
    <dgm:pt modelId="{AACA4FEC-CEBA-4F17-8CA1-03947B91AD2F}" type="pres">
      <dgm:prSet presAssocID="{6E6051CD-3799-4BD1-B7BD-1241CD250D0D}" presName="background4" presStyleLbl="node4" presStyleIdx="18" presStyleCnt="22"/>
      <dgm:spPr/>
    </dgm:pt>
    <dgm:pt modelId="{E8C48F04-1086-4F2B-A42D-B152543E450A}" type="pres">
      <dgm:prSet presAssocID="{6E6051CD-3799-4BD1-B7BD-1241CD250D0D}" presName="text4" presStyleLbl="fgAcc4" presStyleIdx="18" presStyleCnt="22" custLinFactNeighborX="-4950" custLinFactNeighborY="-173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3E7433E-D12D-4E89-87A7-30CC5342C152}" type="pres">
      <dgm:prSet presAssocID="{6E6051CD-3799-4BD1-B7BD-1241CD250D0D}" presName="hierChild5" presStyleCnt="0"/>
      <dgm:spPr/>
    </dgm:pt>
    <dgm:pt modelId="{5167699C-DBF0-4BB8-8287-A07E19E48FB8}" type="pres">
      <dgm:prSet presAssocID="{5361F160-CB2F-401F-ACAD-1A825512302E}" presName="Name23" presStyleLbl="parChTrans1D4" presStyleIdx="19" presStyleCnt="22"/>
      <dgm:spPr/>
      <dgm:t>
        <a:bodyPr/>
        <a:lstStyle/>
        <a:p>
          <a:endParaRPr lang="es-MX"/>
        </a:p>
      </dgm:t>
    </dgm:pt>
    <dgm:pt modelId="{2C94DBDD-FBE1-4DED-B269-94BD7AB9758F}" type="pres">
      <dgm:prSet presAssocID="{E1C98ADB-34BF-48CF-89A4-0205CB4592B5}" presName="hierRoot4" presStyleCnt="0"/>
      <dgm:spPr/>
    </dgm:pt>
    <dgm:pt modelId="{1DB728E1-58D3-414C-BBF1-7DBFE60D4A1E}" type="pres">
      <dgm:prSet presAssocID="{E1C98ADB-34BF-48CF-89A4-0205CB4592B5}" presName="composite4" presStyleCnt="0"/>
      <dgm:spPr/>
    </dgm:pt>
    <dgm:pt modelId="{834FD4E8-D470-45AB-9D82-1846E88A4143}" type="pres">
      <dgm:prSet presAssocID="{E1C98ADB-34BF-48CF-89A4-0205CB4592B5}" presName="background4" presStyleLbl="node4" presStyleIdx="19" presStyleCnt="22"/>
      <dgm:spPr/>
    </dgm:pt>
    <dgm:pt modelId="{0442D14D-9FFF-4A43-94F2-4F60C4989984}" type="pres">
      <dgm:prSet presAssocID="{E1C98ADB-34BF-48CF-89A4-0205CB4592B5}" presName="text4" presStyleLbl="fgAcc4" presStyleIdx="19" presStyleCnt="2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3B2930E-CFAC-4755-A83B-2F413CCD2EE1}" type="pres">
      <dgm:prSet presAssocID="{E1C98ADB-34BF-48CF-89A4-0205CB4592B5}" presName="hierChild5" presStyleCnt="0"/>
      <dgm:spPr/>
    </dgm:pt>
    <dgm:pt modelId="{BA6E2E61-2F8D-4595-80D1-59D42C2BDA47}" type="pres">
      <dgm:prSet presAssocID="{F53164FC-9978-4FF9-BA83-3AB9FB505FC6}" presName="Name23" presStyleLbl="parChTrans1D4" presStyleIdx="20" presStyleCnt="22"/>
      <dgm:spPr/>
      <dgm:t>
        <a:bodyPr/>
        <a:lstStyle/>
        <a:p>
          <a:endParaRPr lang="es-MX"/>
        </a:p>
      </dgm:t>
    </dgm:pt>
    <dgm:pt modelId="{366441F5-67A3-4420-819D-8A055F2B8E40}" type="pres">
      <dgm:prSet presAssocID="{E10C910C-6D39-4256-ADEF-AB6BB77B841B}" presName="hierRoot4" presStyleCnt="0"/>
      <dgm:spPr/>
    </dgm:pt>
    <dgm:pt modelId="{255B1C73-9FA4-4731-A69A-6F8D1933FAB2}" type="pres">
      <dgm:prSet presAssocID="{E10C910C-6D39-4256-ADEF-AB6BB77B841B}" presName="composite4" presStyleCnt="0"/>
      <dgm:spPr/>
    </dgm:pt>
    <dgm:pt modelId="{F61802D3-803F-4443-9414-A943B259D949}" type="pres">
      <dgm:prSet presAssocID="{E10C910C-6D39-4256-ADEF-AB6BB77B841B}" presName="background4" presStyleLbl="node4" presStyleIdx="20" presStyleCnt="22"/>
      <dgm:spPr/>
    </dgm:pt>
    <dgm:pt modelId="{0C54DAD9-9835-48C0-8B6E-51A518EB8862}" type="pres">
      <dgm:prSet presAssocID="{E10C910C-6D39-4256-ADEF-AB6BB77B841B}" presName="text4" presStyleLbl="fgAcc4" presStyleIdx="20" presStyleCnt="2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5EF7A5A-2563-4F0F-A7F2-F03DD34F0230}" type="pres">
      <dgm:prSet presAssocID="{E10C910C-6D39-4256-ADEF-AB6BB77B841B}" presName="hierChild5" presStyleCnt="0"/>
      <dgm:spPr/>
    </dgm:pt>
    <dgm:pt modelId="{EFCFDC09-AA9A-4329-B22F-B173CF1D8C29}" type="pres">
      <dgm:prSet presAssocID="{EE64390F-89D1-405A-8FC1-5EF11088C3A8}" presName="Name23" presStyleLbl="parChTrans1D4" presStyleIdx="21" presStyleCnt="22"/>
      <dgm:spPr/>
      <dgm:t>
        <a:bodyPr/>
        <a:lstStyle/>
        <a:p>
          <a:endParaRPr lang="es-MX"/>
        </a:p>
      </dgm:t>
    </dgm:pt>
    <dgm:pt modelId="{764CA81A-2F71-446B-9C6E-8D7D108BB463}" type="pres">
      <dgm:prSet presAssocID="{6A4BDA1E-C985-45E1-B77D-56981CCA4796}" presName="hierRoot4" presStyleCnt="0"/>
      <dgm:spPr/>
    </dgm:pt>
    <dgm:pt modelId="{8A2E6EAB-B722-4965-8F0C-944C689A79E7}" type="pres">
      <dgm:prSet presAssocID="{6A4BDA1E-C985-45E1-B77D-56981CCA4796}" presName="composite4" presStyleCnt="0"/>
      <dgm:spPr/>
    </dgm:pt>
    <dgm:pt modelId="{929CF207-1C4B-4DA6-930B-2BE0B24187FA}" type="pres">
      <dgm:prSet presAssocID="{6A4BDA1E-C985-45E1-B77D-56981CCA4796}" presName="background4" presStyleLbl="node4" presStyleIdx="21" presStyleCnt="22"/>
      <dgm:spPr/>
    </dgm:pt>
    <dgm:pt modelId="{DE5D29C1-B9FC-425C-A4C2-EECC359B5C61}" type="pres">
      <dgm:prSet presAssocID="{6A4BDA1E-C985-45E1-B77D-56981CCA4796}" presName="text4" presStyleLbl="fgAcc4" presStyleIdx="21" presStyleCnt="2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8BE0375-5765-4AEC-BEE4-A23148D41000}" type="pres">
      <dgm:prSet presAssocID="{6A4BDA1E-C985-45E1-B77D-56981CCA4796}" presName="hierChild5" presStyleCnt="0"/>
      <dgm:spPr/>
    </dgm:pt>
  </dgm:ptLst>
  <dgm:cxnLst>
    <dgm:cxn modelId="{CE892458-EC67-40F1-B838-4F569D9F0E66}" type="presOf" srcId="{EE64390F-89D1-405A-8FC1-5EF11088C3A8}" destId="{EFCFDC09-AA9A-4329-B22F-B173CF1D8C29}" srcOrd="0" destOrd="0" presId="urn:microsoft.com/office/officeart/2005/8/layout/hierarchy1"/>
    <dgm:cxn modelId="{737397AA-6C63-44B9-A59C-BA5D34A92E69}" srcId="{3CC1700F-2E9A-48BD-8BB0-447DE898A449}" destId="{FE6F0051-AECE-405E-A1C6-A7D1436BF4CB}" srcOrd="0" destOrd="0" parTransId="{636A2874-DD89-4136-ACB6-422D3E4D9F82}" sibTransId="{1B7D6377-BE19-474B-B973-3DA9A18DB8B1}"/>
    <dgm:cxn modelId="{547843E8-5695-4740-8A15-B6FAAEADFB9B}" type="presOf" srcId="{5D6188CA-E2DC-437E-AAE5-2C0F5EBDD063}" destId="{0F559382-113B-412A-A2D5-4EC0D6361FFD}" srcOrd="0" destOrd="0" presId="urn:microsoft.com/office/officeart/2005/8/layout/hierarchy1"/>
    <dgm:cxn modelId="{AEAEA79F-3169-49C8-8D68-3B661C47E037}" type="presOf" srcId="{26C29F7E-12CD-465E-985C-1D366992C42F}" destId="{717E9063-692D-4581-9ED7-38485FBD0F5E}" srcOrd="0" destOrd="0" presId="urn:microsoft.com/office/officeart/2005/8/layout/hierarchy1"/>
    <dgm:cxn modelId="{65FF7D26-91F9-4B6C-BD8F-3EDBB74D8183}" type="presOf" srcId="{57FA2757-BBE7-4FC2-8C7D-C59EFCA7F560}" destId="{358E422C-C7BC-4998-B9C9-664FCCD0070E}" srcOrd="0" destOrd="0" presId="urn:microsoft.com/office/officeart/2005/8/layout/hierarchy1"/>
    <dgm:cxn modelId="{6A2029ED-4E0D-4687-8127-F8F7734C95E1}" type="presOf" srcId="{D19BBB7E-E9F9-4E7B-B944-3F8588CB7F68}" destId="{FBC0E4BD-A38F-4807-9697-EE545B4B9087}" srcOrd="0" destOrd="0" presId="urn:microsoft.com/office/officeart/2005/8/layout/hierarchy1"/>
    <dgm:cxn modelId="{0A0FA40F-E292-4839-8126-C51A1EFD5226}" srcId="{E1C98ADB-34BF-48CF-89A4-0205CB4592B5}" destId="{E10C910C-6D39-4256-ADEF-AB6BB77B841B}" srcOrd="0" destOrd="0" parTransId="{F53164FC-9978-4FF9-BA83-3AB9FB505FC6}" sibTransId="{129911FE-6CD8-4CFE-959C-44E31BABCF8C}"/>
    <dgm:cxn modelId="{47058F48-4ECA-419D-ADF3-B85427215A08}" srcId="{C2668C7B-6CD9-4FF7-A16C-4278D3B07E63}" destId="{5D6188CA-E2DC-437E-AAE5-2C0F5EBDD063}" srcOrd="0" destOrd="0" parTransId="{45F708C0-5221-4E5F-88B1-395F9689E4DF}" sibTransId="{05B9E443-BFBE-48DC-B9EF-58509604FB8C}"/>
    <dgm:cxn modelId="{6974E8B0-3DB4-4E69-BAF1-F556ACE370A5}" srcId="{EBCEA753-5003-4CB2-AEE0-68388A544E62}" destId="{F62FCFD8-EA7A-4F00-A243-7DB34122A338}" srcOrd="2" destOrd="0" parTransId="{57FA2757-BBE7-4FC2-8C7D-C59EFCA7F560}" sibTransId="{39C231E5-0EB7-4383-B9D7-A2AA2A908F39}"/>
    <dgm:cxn modelId="{DE160A3F-80C1-4637-A003-D0CA165C9FBA}" type="presOf" srcId="{72EDD890-E078-423C-9F02-96D0E2B4DB85}" destId="{BE7240A4-A025-4271-A5FE-18A4D2F14AB3}" srcOrd="0" destOrd="0" presId="urn:microsoft.com/office/officeart/2005/8/layout/hierarchy1"/>
    <dgm:cxn modelId="{1A8578CF-CF0F-4A59-BC43-EAFEA6D4E63C}" type="presOf" srcId="{E301FD34-7EB9-4A65-9FC5-1D50392D7A44}" destId="{0E6C9990-87D5-4F61-99AA-8AFFF1955533}" srcOrd="0" destOrd="0" presId="urn:microsoft.com/office/officeart/2005/8/layout/hierarchy1"/>
    <dgm:cxn modelId="{49C63051-69BA-4280-A994-A95C861CDD4B}" type="presOf" srcId="{88005144-DF26-4184-884C-3FF31CF23B21}" destId="{53714AD2-490A-4D3F-AE5D-989D8F027D74}" srcOrd="0" destOrd="0" presId="urn:microsoft.com/office/officeart/2005/8/layout/hierarchy1"/>
    <dgm:cxn modelId="{BD2BB865-3E97-419B-B903-2E24049BB299}" srcId="{C2668C7B-6CD9-4FF7-A16C-4278D3B07E63}" destId="{7311CBBB-2260-4C7A-8865-65B007D1EDCB}" srcOrd="1" destOrd="0" parTransId="{EC687229-D019-4CF7-8A95-4ED04A76466D}" sibTransId="{7E9F59DC-8849-4AEA-81AE-0FB5A8EEE63F}"/>
    <dgm:cxn modelId="{A7F04CE0-7DC0-4141-ACFF-8CFD4692750B}" type="presOf" srcId="{D0A9E444-11A3-4B99-8D72-6CEA0124242E}" destId="{6B7B4954-55A8-4FD9-9739-9CE080F3DA3D}" srcOrd="0" destOrd="0" presId="urn:microsoft.com/office/officeart/2005/8/layout/hierarchy1"/>
    <dgm:cxn modelId="{F59E10C9-9EAD-4877-B5F8-DF4A6AE6F0AC}" type="presOf" srcId="{23AB214F-0840-48BC-8455-E3731A1CE2EF}" destId="{59FAE17A-96E8-4A0E-BFB4-18FA62098164}" srcOrd="0" destOrd="0" presId="urn:microsoft.com/office/officeart/2005/8/layout/hierarchy1"/>
    <dgm:cxn modelId="{35519D56-E7F6-4EED-A99F-79201BE6FD18}" type="presOf" srcId="{EAF04491-0A39-4BDF-834F-C4AD067D6BAB}" destId="{7CA0FD99-0CBD-4365-B291-FAAFD3978801}" srcOrd="0" destOrd="0" presId="urn:microsoft.com/office/officeart/2005/8/layout/hierarchy1"/>
    <dgm:cxn modelId="{80F267FF-F951-4D88-845C-8D22CEA0D46A}" type="presOf" srcId="{19B9B877-5C63-4884-8234-FC4D3849DC62}" destId="{B19498D4-1AFF-46C0-A06B-0518A203AA66}" srcOrd="0" destOrd="0" presId="urn:microsoft.com/office/officeart/2005/8/layout/hierarchy1"/>
    <dgm:cxn modelId="{CD979288-9821-4298-AC36-B918ACD02CDB}" srcId="{D0A9E444-11A3-4B99-8D72-6CEA0124242E}" destId="{B0FD3ADC-34D4-46A1-A713-7328442C3EF6}" srcOrd="0" destOrd="0" parTransId="{EAF04491-0A39-4BDF-834F-C4AD067D6BAB}" sibTransId="{BA67C818-B701-4FD5-A09A-2441CD21ECF5}"/>
    <dgm:cxn modelId="{FE777951-0776-451F-8029-30AD862DC43E}" type="presOf" srcId="{EC687229-D019-4CF7-8A95-4ED04A76466D}" destId="{9F1D513A-C97C-4DB7-9CA3-1370F015184C}" srcOrd="0" destOrd="0" presId="urn:microsoft.com/office/officeart/2005/8/layout/hierarchy1"/>
    <dgm:cxn modelId="{F88F62CC-1F8D-452D-898E-DEFB14492059}" srcId="{E301FD34-7EB9-4A65-9FC5-1D50392D7A44}" destId="{72EDD890-E078-423C-9F02-96D0E2B4DB85}" srcOrd="0" destOrd="0" parTransId="{52F2E9EF-413C-4BF2-ADAE-4E63741EFC0A}" sibTransId="{E0DF5968-F8BE-47C7-85BD-F0BC02F7281B}"/>
    <dgm:cxn modelId="{0AEE2728-9FAD-4E1F-B5EC-ED53AC2859BA}" srcId="{55CFB47C-A17F-48C6-BFE1-500204978D70}" destId="{E1599D43-2FA0-4EA1-8038-683FEBB962B7}" srcOrd="0" destOrd="0" parTransId="{26C29F7E-12CD-465E-985C-1D366992C42F}" sibTransId="{CE34FA23-2977-48C4-89BD-692966ADF7D7}"/>
    <dgm:cxn modelId="{2693D85C-C486-425E-B4CD-3340D1F1DA21}" type="presOf" srcId="{E1F1D25C-F8B8-4E4D-8D60-97D7CDD2897F}" destId="{082E908E-280E-4B1B-BA6A-4E2777BCDEE9}" srcOrd="0" destOrd="0" presId="urn:microsoft.com/office/officeart/2005/8/layout/hierarchy1"/>
    <dgm:cxn modelId="{7D8E0B17-F6AB-4795-9646-1FC427036BF6}" type="presOf" srcId="{E1599D43-2FA0-4EA1-8038-683FEBB962B7}" destId="{8563BEB4-4553-43B7-A1A5-E3F768741986}" srcOrd="0" destOrd="0" presId="urn:microsoft.com/office/officeart/2005/8/layout/hierarchy1"/>
    <dgm:cxn modelId="{D53D2521-CC8D-4F52-B627-A1CE9F64E2DE}" type="presOf" srcId="{ADECA402-18CA-47C6-9B9A-5F112B5B4888}" destId="{99B326DB-C73E-4523-8A41-A2D97E1F05FC}" srcOrd="0" destOrd="0" presId="urn:microsoft.com/office/officeart/2005/8/layout/hierarchy1"/>
    <dgm:cxn modelId="{18270345-E73B-4EAE-9366-3EFFFCF403F8}" type="presOf" srcId="{6A4BDA1E-C985-45E1-B77D-56981CCA4796}" destId="{DE5D29C1-B9FC-425C-A4C2-EECC359B5C61}" srcOrd="0" destOrd="0" presId="urn:microsoft.com/office/officeart/2005/8/layout/hierarchy1"/>
    <dgm:cxn modelId="{FF8F49FB-4BE9-499A-83DE-930DE8DAF359}" type="presOf" srcId="{CCC25669-E30C-44FC-9BBA-852BD73F602D}" destId="{B6C2D8CC-C82B-490F-9801-6AFEDDD43DAE}" srcOrd="0" destOrd="0" presId="urn:microsoft.com/office/officeart/2005/8/layout/hierarchy1"/>
    <dgm:cxn modelId="{77DC1D24-4517-40C5-956D-2A11E0DADC89}" srcId="{0C1DFDE0-B38C-44C8-9C96-6176DB1461CE}" destId="{C2668C7B-6CD9-4FF7-A16C-4278D3B07E63}" srcOrd="1" destOrd="0" parTransId="{92E88334-B6DB-43B5-95E1-ED4F84D3AC53}" sibTransId="{F56B106C-9341-459A-A56B-CD6724F7D11D}"/>
    <dgm:cxn modelId="{4328C4A0-92D9-4C8B-B693-F61B1B81129B}" type="presOf" srcId="{0AE6400A-8580-409E-84AF-64490CF8832D}" destId="{CED2E60A-3466-454D-A23C-8295C7136434}" srcOrd="0" destOrd="0" presId="urn:microsoft.com/office/officeart/2005/8/layout/hierarchy1"/>
    <dgm:cxn modelId="{5E681915-90B9-49EA-8142-A55CBE837D04}" srcId="{D9E549FE-0501-4EF5-947D-10D44B74D75A}" destId="{8FC42541-BEE3-403C-A617-80AB523B2133}" srcOrd="0" destOrd="0" parTransId="{CCC25669-E30C-44FC-9BBA-852BD73F602D}" sibTransId="{1711B8EE-91A7-4397-8EA0-8C4714FEE45D}"/>
    <dgm:cxn modelId="{B77258BC-A49E-456F-8E8D-20FD06A96068}" type="presOf" srcId="{C06FEB3A-1D8F-466E-ABD2-9104BD282F80}" destId="{19B6B3A7-1071-475C-B81A-1410EA30C63D}" srcOrd="0" destOrd="0" presId="urn:microsoft.com/office/officeart/2005/8/layout/hierarchy1"/>
    <dgm:cxn modelId="{E515E4FB-0738-4AF6-9DE4-1D33343BC096}" type="presOf" srcId="{3CC1700F-2E9A-48BD-8BB0-447DE898A449}" destId="{AB2744CB-9004-4FF5-9B5F-6EBF9575F9C4}" srcOrd="0" destOrd="0" presId="urn:microsoft.com/office/officeart/2005/8/layout/hierarchy1"/>
    <dgm:cxn modelId="{2026A8D6-2F22-4B0A-8A95-2B076783B599}" type="presOf" srcId="{49EDB0C4-C8CB-4F26-B9A7-0AB40E370911}" destId="{0C954B70-BA55-4D57-9090-0E8DB1B75694}" srcOrd="0" destOrd="0" presId="urn:microsoft.com/office/officeart/2005/8/layout/hierarchy1"/>
    <dgm:cxn modelId="{62841E0B-FF3E-42D7-B727-4172F48A69AF}" type="presOf" srcId="{52F2E9EF-413C-4BF2-ADAE-4E63741EFC0A}" destId="{A01500C0-7DA0-4894-906A-32464C4CB2AD}" srcOrd="0" destOrd="0" presId="urn:microsoft.com/office/officeart/2005/8/layout/hierarchy1"/>
    <dgm:cxn modelId="{502487B1-B390-4C53-AC3E-6818BD53C667}" type="presOf" srcId="{5361F160-CB2F-401F-ACAD-1A825512302E}" destId="{5167699C-DBF0-4BB8-8287-A07E19E48FB8}" srcOrd="0" destOrd="0" presId="urn:microsoft.com/office/officeart/2005/8/layout/hierarchy1"/>
    <dgm:cxn modelId="{3AFCCFF7-C278-42B5-92AB-17E91179B88D}" srcId="{EBCEA753-5003-4CB2-AEE0-68388A544E62}" destId="{E1F1D25C-F8B8-4E4D-8D60-97D7CDD2897F}" srcOrd="0" destOrd="0" parTransId="{71FC843C-FEB5-4565-BC1B-FF981A9A1067}" sibTransId="{AA034CD4-6493-48A8-AF0E-93BF392563B9}"/>
    <dgm:cxn modelId="{C577900D-D7C5-43DA-8CFF-DE4B98F4C96A}" type="presOf" srcId="{E1C98ADB-34BF-48CF-89A4-0205CB4592B5}" destId="{0442D14D-9FFF-4A43-94F2-4F60C4989984}" srcOrd="0" destOrd="0" presId="urn:microsoft.com/office/officeart/2005/8/layout/hierarchy1"/>
    <dgm:cxn modelId="{6259F5ED-B974-47D2-A695-0FA79697C95A}" type="presOf" srcId="{7EBF2312-A260-4119-8662-093FB4673B2E}" destId="{C010FF82-2ED2-4500-AEC9-B1CA2821727C}" srcOrd="0" destOrd="0" presId="urn:microsoft.com/office/officeart/2005/8/layout/hierarchy1"/>
    <dgm:cxn modelId="{6372D7A7-3EA1-480D-9DFC-749DD84A13A4}" type="presOf" srcId="{8FC42541-BEE3-403C-A617-80AB523B2133}" destId="{A09CC8B4-FD09-442A-9749-EF3B2F3A88B2}" srcOrd="0" destOrd="0" presId="urn:microsoft.com/office/officeart/2005/8/layout/hierarchy1"/>
    <dgm:cxn modelId="{861A28D6-8343-48E9-B675-4D7C13FF2B89}" type="presOf" srcId="{92E88334-B6DB-43B5-95E1-ED4F84D3AC53}" destId="{965F12B6-F027-4AF6-B9B6-B061D681915D}" srcOrd="0" destOrd="0" presId="urn:microsoft.com/office/officeart/2005/8/layout/hierarchy1"/>
    <dgm:cxn modelId="{C2912BB1-2819-459E-84B2-CB1E2F66FDF5}" type="presOf" srcId="{E10C910C-6D39-4256-ADEF-AB6BB77B841B}" destId="{0C54DAD9-9835-48C0-8B6E-51A518EB8862}" srcOrd="0" destOrd="0" presId="urn:microsoft.com/office/officeart/2005/8/layout/hierarchy1"/>
    <dgm:cxn modelId="{3B30DFAC-3287-40E9-B7D6-7DE7F0C3534B}" type="presOf" srcId="{55CFB47C-A17F-48C6-BFE1-500204978D70}" destId="{673B0570-D8CB-4811-BB5B-EA86B5CBD74E}" srcOrd="0" destOrd="0" presId="urn:microsoft.com/office/officeart/2005/8/layout/hierarchy1"/>
    <dgm:cxn modelId="{6C2782B6-F136-47D3-9D56-B12877C16BC9}" type="presOf" srcId="{B0FD3ADC-34D4-46A1-A713-7328442C3EF6}" destId="{4DCEF73A-9CEF-4C86-8F63-00EAC9D64602}" srcOrd="0" destOrd="0" presId="urn:microsoft.com/office/officeart/2005/8/layout/hierarchy1"/>
    <dgm:cxn modelId="{75989895-026F-44FE-A7A3-0392368147F3}" srcId="{EBCEA753-5003-4CB2-AEE0-68388A544E62}" destId="{D9E549FE-0501-4EF5-947D-10D44B74D75A}" srcOrd="1" destOrd="0" parTransId="{D210B022-2359-4B85-BFBB-9782E5A7AD61}" sibTransId="{6BE8ED12-046C-4A0D-BBEE-859D40E3ACA6}"/>
    <dgm:cxn modelId="{A54FBECE-E360-410D-9172-63ACB25BC016}" type="presOf" srcId="{1F5373D6-73F7-4848-A78E-52E1C43FAD8F}" destId="{2A1A5E25-8690-4FD6-958E-9DD8642D2ADB}" srcOrd="0" destOrd="0" presId="urn:microsoft.com/office/officeart/2005/8/layout/hierarchy1"/>
    <dgm:cxn modelId="{A8EE37AC-2AFA-4F55-A6FA-DB1201523327}" srcId="{FE6F0051-AECE-405E-A1C6-A7D1436BF4CB}" destId="{EBCEA753-5003-4CB2-AEE0-68388A544E62}" srcOrd="0" destOrd="0" parTransId="{49EDB0C4-C8CB-4F26-B9A7-0AB40E370911}" sibTransId="{87E483FD-54A1-4677-B8F2-1FBBF7119B4F}"/>
    <dgm:cxn modelId="{A74B769B-2862-41CC-9769-AB6191B8DF31}" type="presOf" srcId="{0C1DFDE0-B38C-44C8-9C96-6176DB1461CE}" destId="{5E4E3A1C-2F81-4F39-AF49-ADE3B5C39A8C}" srcOrd="0" destOrd="0" presId="urn:microsoft.com/office/officeart/2005/8/layout/hierarchy1"/>
    <dgm:cxn modelId="{7B6BF89C-CF34-44D6-9DA7-A41AAB9DB6C6}" type="presOf" srcId="{EBCEA753-5003-4CB2-AEE0-68388A544E62}" destId="{87A8241E-EEBF-4BC1-BEE5-BF6DD24AC66A}" srcOrd="0" destOrd="0" presId="urn:microsoft.com/office/officeart/2005/8/layout/hierarchy1"/>
    <dgm:cxn modelId="{08904E5E-4C90-4E69-8DC9-9A8BBAA6AEE3}" type="presOf" srcId="{C0B17969-FFCE-4924-8502-7BDCAAC94384}" destId="{08DC8FB6-764A-4C17-9D0E-5A24AFA00CF7}" srcOrd="0" destOrd="0" presId="urn:microsoft.com/office/officeart/2005/8/layout/hierarchy1"/>
    <dgm:cxn modelId="{67A03C9D-74B6-4E4B-B2D6-1AE9B9B664D0}" type="presOf" srcId="{D210B022-2359-4B85-BFBB-9782E5A7AD61}" destId="{846A509B-19E9-419A-ABEA-07731E2CE721}" srcOrd="0" destOrd="0" presId="urn:microsoft.com/office/officeart/2005/8/layout/hierarchy1"/>
    <dgm:cxn modelId="{159C7FF8-95AE-4C4B-B62A-9071EF26C5BC}" type="presOf" srcId="{6E6051CD-3799-4BD1-B7BD-1241CD250D0D}" destId="{E8C48F04-1086-4F2B-A42D-B152543E450A}" srcOrd="0" destOrd="0" presId="urn:microsoft.com/office/officeart/2005/8/layout/hierarchy1"/>
    <dgm:cxn modelId="{EB99E79E-D19A-4D59-8DD2-60AC7518CC85}" srcId="{5D6188CA-E2DC-437E-AAE5-2C0F5EBDD063}" destId="{02C22524-65CC-4C8D-95EA-F70ABA7120AE}" srcOrd="0" destOrd="0" parTransId="{5F547B49-0910-422E-8DB5-705D1AC69E8A}" sibTransId="{2A645E82-13D8-49C6-A06E-1142E4A24208}"/>
    <dgm:cxn modelId="{D84E5D13-BE5B-425E-B1B3-AF9174E6461E}" type="presOf" srcId="{272CDB80-32C0-4485-AC80-D3E342F18964}" destId="{CDA5EF3F-C9BE-44C6-A9D5-04EFC4DD8DF8}" srcOrd="0" destOrd="0" presId="urn:microsoft.com/office/officeart/2005/8/layout/hierarchy1"/>
    <dgm:cxn modelId="{4B23292F-0D59-4140-A57E-3FBD360DD66A}" type="presOf" srcId="{E98BD6D7-935E-4BA3-8D49-8B2228BD4005}" destId="{ADCF4623-DF97-4D10-88D4-756D7B3119F7}" srcOrd="0" destOrd="0" presId="urn:microsoft.com/office/officeart/2005/8/layout/hierarchy1"/>
    <dgm:cxn modelId="{2C89C3D3-D9C1-438C-AF16-D38597CC1A26}" srcId="{7311CBBB-2260-4C7A-8865-65B007D1EDCB}" destId="{E98BD6D7-935E-4BA3-8D49-8B2228BD4005}" srcOrd="0" destOrd="0" parTransId="{44C21F40-4B74-4478-8DC2-3B38935120F0}" sibTransId="{754D3FBB-D285-413B-BF83-8449511C3AD5}"/>
    <dgm:cxn modelId="{AC1DE3EA-2778-4EB6-8E6E-A139105F42EC}" srcId="{E1F1D25C-F8B8-4E4D-8D60-97D7CDD2897F}" destId="{55CFB47C-A17F-48C6-BFE1-500204978D70}" srcOrd="0" destOrd="0" parTransId="{ADECA402-18CA-47C6-9B9A-5F112B5B4888}" sibTransId="{7E985801-75DE-4C8F-A73C-3560124B2A01}"/>
    <dgm:cxn modelId="{798B951B-1B14-4D4F-BDE0-2FDB7511FAA8}" type="presOf" srcId="{C8110CD6-D161-47A8-B94B-1976EFCB4FFF}" destId="{A6FF372A-E40F-455D-A004-908B1C0E4DD6}" srcOrd="0" destOrd="0" presId="urn:microsoft.com/office/officeart/2005/8/layout/hierarchy1"/>
    <dgm:cxn modelId="{51A7352B-E3FD-481D-8F1F-D337C813267F}" srcId="{E1599D43-2FA0-4EA1-8038-683FEBB962B7}" destId="{C0A3F783-6B96-4D9D-8D79-B1DD3506679F}" srcOrd="0" destOrd="0" parTransId="{30C34C7D-33DB-4732-83F3-C8DA1CFE87B6}" sibTransId="{8D5EA23B-4F86-4DE3-9444-4E67B5254D55}"/>
    <dgm:cxn modelId="{E39BF9AD-2727-4BCE-935E-712393234A89}" type="presOf" srcId="{7311CBBB-2260-4C7A-8865-65B007D1EDCB}" destId="{7AFA9432-6429-41F3-92F6-F0EE61DA87CD}" srcOrd="0" destOrd="0" presId="urn:microsoft.com/office/officeart/2005/8/layout/hierarchy1"/>
    <dgm:cxn modelId="{1F8761D0-B53D-4705-BD27-9A14FF99195E}" srcId="{873FEB5C-B23F-4FBA-9D02-562B7691C69D}" destId="{477615DF-CB11-4014-BD78-E1872A15E8DD}" srcOrd="0" destOrd="0" parTransId="{23AB214F-0840-48BC-8455-E3731A1CE2EF}" sibTransId="{02C75C85-DDB3-4F27-BE02-74D9E3059999}"/>
    <dgm:cxn modelId="{6B9752BA-960A-47A1-B9DE-630873973813}" type="presOf" srcId="{B4BFF8AE-5D53-49B2-8D8E-42F784528B68}" destId="{8065418E-A1F3-4B6B-BD2F-EA05ED240C26}" srcOrd="0" destOrd="0" presId="urn:microsoft.com/office/officeart/2005/8/layout/hierarchy1"/>
    <dgm:cxn modelId="{9C12F594-9E5B-4260-A5B7-FE6E4CA76FF9}" srcId="{C0A3F783-6B96-4D9D-8D79-B1DD3506679F}" destId="{C4A0DAAF-6738-49BC-8338-066D619F9D8F}" srcOrd="0" destOrd="0" parTransId="{ECDA5DD2-95CB-4550-AE07-2EC417DC52F0}" sibTransId="{0AFF20C8-2C0C-4A08-8FB0-7D313FC89B86}"/>
    <dgm:cxn modelId="{8714CCA7-A9EE-467F-AA9A-C87F93CADC5B}" srcId="{B0FD3ADC-34D4-46A1-A713-7328442C3EF6}" destId="{1F5373D6-73F7-4848-A78E-52E1C43FAD8F}" srcOrd="0" destOrd="0" parTransId="{C8110CD6-D161-47A8-B94B-1976EFCB4FFF}" sibTransId="{4457728B-D1D5-47F4-9EE3-704C10292BE8}"/>
    <dgm:cxn modelId="{02EC2CE8-69DA-428C-8DA4-27FA55735A59}" type="presOf" srcId="{477615DF-CB11-4014-BD78-E1872A15E8DD}" destId="{17595F8F-2411-4121-AEA0-40653A87D176}" srcOrd="0" destOrd="0" presId="urn:microsoft.com/office/officeart/2005/8/layout/hierarchy1"/>
    <dgm:cxn modelId="{B76BC543-BCF0-43CE-8F1F-FE296A97502D}" srcId="{F62FCFD8-EA7A-4F00-A243-7DB34122A338}" destId="{E301FD34-7EB9-4A65-9FC5-1D50392D7A44}" srcOrd="0" destOrd="0" parTransId="{B4BFF8AE-5D53-49B2-8D8E-42F784528B68}" sibTransId="{13C71471-C9DB-4470-A18E-176C2A0B9126}"/>
    <dgm:cxn modelId="{197C123C-A80E-468A-8A41-5B9A5EBF86CE}" type="presOf" srcId="{C0A3F783-6B96-4D9D-8D79-B1DD3506679F}" destId="{321EE016-869B-4F82-9930-F725C9C06CC6}" srcOrd="0" destOrd="0" presId="urn:microsoft.com/office/officeart/2005/8/layout/hierarchy1"/>
    <dgm:cxn modelId="{83F6E397-9057-4FE6-B9A9-3D5614762758}" type="presOf" srcId="{ECDA5DD2-95CB-4550-AE07-2EC417DC52F0}" destId="{17821D7D-87DC-41FF-8E3C-A3B108AF3D1A}" srcOrd="0" destOrd="0" presId="urn:microsoft.com/office/officeart/2005/8/layout/hierarchy1"/>
    <dgm:cxn modelId="{E661244D-ABB7-464B-8DE9-CF1E5AF1472E}" type="presOf" srcId="{F62FCFD8-EA7A-4F00-A243-7DB34122A338}" destId="{DF290E7C-B611-460E-98F1-D1BB671BD31F}" srcOrd="0" destOrd="0" presId="urn:microsoft.com/office/officeart/2005/8/layout/hierarchy1"/>
    <dgm:cxn modelId="{C545A4E0-B57B-42CE-891B-1B9FD9D69357}" type="presOf" srcId="{5009E53E-0BD8-4656-A9E6-D1CDCC80344D}" destId="{BE358D4E-97DC-4D6D-9CB0-3E4C6A486660}" srcOrd="0" destOrd="0" presId="urn:microsoft.com/office/officeart/2005/8/layout/hierarchy1"/>
    <dgm:cxn modelId="{B93A493C-DD07-4B52-9F8A-6980EC4C1F2D}" type="presOf" srcId="{5F547B49-0910-422E-8DB5-705D1AC69E8A}" destId="{352EFE14-DBD1-40CF-B163-5E8238515EC4}" srcOrd="0" destOrd="0" presId="urn:microsoft.com/office/officeart/2005/8/layout/hierarchy1"/>
    <dgm:cxn modelId="{23845C2A-F312-4434-B859-9B0FA32C548E}" type="presOf" srcId="{873FEB5C-B23F-4FBA-9D02-562B7691C69D}" destId="{F6D5CDC2-C26E-4C86-B010-61E47A35B5B9}" srcOrd="0" destOrd="0" presId="urn:microsoft.com/office/officeart/2005/8/layout/hierarchy1"/>
    <dgm:cxn modelId="{34E8A41D-CDD4-42BA-8249-09538B17FFF6}" type="presOf" srcId="{FE6F0051-AECE-405E-A1C6-A7D1436BF4CB}" destId="{B8DCE884-C197-4556-9FD1-E27374C10800}" srcOrd="0" destOrd="0" presId="urn:microsoft.com/office/officeart/2005/8/layout/hierarchy1"/>
    <dgm:cxn modelId="{DA6776DA-D050-42BF-8C87-0A6FAAB6FD93}" type="presOf" srcId="{D9E549FE-0501-4EF5-947D-10D44B74D75A}" destId="{9BF17EEB-AA3F-4A82-A2B6-245697DF4D48}" srcOrd="0" destOrd="0" presId="urn:microsoft.com/office/officeart/2005/8/layout/hierarchy1"/>
    <dgm:cxn modelId="{C2C82788-81BD-4650-9E8B-0E17AF89B86B}" type="presOf" srcId="{C4A0DAAF-6738-49BC-8338-066D619F9D8F}" destId="{17ED4D22-AC26-4B36-884C-B16D5D35C2D7}" srcOrd="0" destOrd="0" presId="urn:microsoft.com/office/officeart/2005/8/layout/hierarchy1"/>
    <dgm:cxn modelId="{D84EE398-4CAC-448F-84B7-65221C02CEA2}" srcId="{E1C98ADB-34BF-48CF-89A4-0205CB4592B5}" destId="{6A4BDA1E-C985-45E1-B77D-56981CCA4796}" srcOrd="1" destOrd="0" parTransId="{EE64390F-89D1-405A-8FC1-5EF11088C3A8}" sibTransId="{0C119D3D-44B5-432D-B5D4-B0E73665FD39}"/>
    <dgm:cxn modelId="{EC5242BC-A88E-43F1-806C-67726010E1BC}" srcId="{72EDD890-E078-423C-9F02-96D0E2B4DB85}" destId="{C0B17969-FFCE-4924-8502-7BDCAAC94384}" srcOrd="1" destOrd="0" parTransId="{87A02938-70A4-4B39-AE6F-5CC6D6CA86ED}" sibTransId="{05D3A6C3-7C64-43A4-A63B-5EFF63521174}"/>
    <dgm:cxn modelId="{38A4786C-C24D-4504-842A-5E40E13A2533}" type="presOf" srcId="{30C34C7D-33DB-4732-83F3-C8DA1CFE87B6}" destId="{37346485-7AAB-4A16-BC76-E98D7110293C}" srcOrd="0" destOrd="0" presId="urn:microsoft.com/office/officeart/2005/8/layout/hierarchy1"/>
    <dgm:cxn modelId="{1C18A0F5-8267-4DD5-8B97-7D41CFA07B62}" srcId="{477615DF-CB11-4014-BD78-E1872A15E8DD}" destId="{7EBF2312-A260-4119-8662-093FB4673B2E}" srcOrd="0" destOrd="0" parTransId="{272CDB80-32C0-4485-AC80-D3E342F18964}" sibTransId="{7C52508E-FDC8-4435-A40E-4DAB7E6FAAC5}"/>
    <dgm:cxn modelId="{3C3FD426-416E-4D14-B41A-313A0DC90CCD}" type="presOf" srcId="{44C21F40-4B74-4478-8DC2-3B38935120F0}" destId="{9A6BFE4C-66A1-45C1-8840-BB1E882E5214}" srcOrd="0" destOrd="0" presId="urn:microsoft.com/office/officeart/2005/8/layout/hierarchy1"/>
    <dgm:cxn modelId="{05F99957-C502-4FB5-9547-B291C4B5A97B}" type="presOf" srcId="{87A02938-70A4-4B39-AE6F-5CC6D6CA86ED}" destId="{639570E5-FE8F-4682-874C-F7B5C01C3ACA}" srcOrd="0" destOrd="0" presId="urn:microsoft.com/office/officeart/2005/8/layout/hierarchy1"/>
    <dgm:cxn modelId="{C445CD2B-F80D-48E0-8304-C9849A17ABBC}" srcId="{88005144-DF26-4184-884C-3FF31CF23B21}" destId="{6E6051CD-3799-4BD1-B7BD-1241CD250D0D}" srcOrd="0" destOrd="0" parTransId="{BEF074EE-E748-4544-A618-FB62149997CD}" sibTransId="{1A4B4983-EAD3-47FF-B162-22BE8BABFF06}"/>
    <dgm:cxn modelId="{0AF06DB1-6F4E-4EBD-88F1-959FA09808B2}" type="presOf" srcId="{F53164FC-9978-4FF9-BA83-3AB9FB505FC6}" destId="{BA6E2E61-2F8D-4595-80D1-59D42C2BDA47}" srcOrd="0" destOrd="0" presId="urn:microsoft.com/office/officeart/2005/8/layout/hierarchy1"/>
    <dgm:cxn modelId="{0B0E1DBF-9242-45E8-B556-39B63B0F2772}" srcId="{0C1DFDE0-B38C-44C8-9C96-6176DB1461CE}" destId="{873FEB5C-B23F-4FBA-9D02-562B7691C69D}" srcOrd="0" destOrd="0" parTransId="{D19BBB7E-E9F9-4E7B-B944-3F8588CB7F68}" sibTransId="{CD99F48E-85D3-4F44-B2C5-8C75EC8676C0}"/>
    <dgm:cxn modelId="{74BA37F3-C497-419D-8742-19AA05ABB663}" srcId="{0C1DFDE0-B38C-44C8-9C96-6176DB1461CE}" destId="{88005144-DF26-4184-884C-3FF31CF23B21}" srcOrd="2" destOrd="0" parTransId="{C06FEB3A-1D8F-466E-ABD2-9104BD282F80}" sibTransId="{F836C021-702D-40D2-9ABA-7AC0677274CF}"/>
    <dgm:cxn modelId="{E418E002-B7D3-43BC-A99F-E48C3C4A9D6F}" type="presOf" srcId="{45F708C0-5221-4E5F-88B1-395F9689E4DF}" destId="{A1F2A3D6-34F7-414F-83C8-2DC4471DEF97}" srcOrd="0" destOrd="0" presId="urn:microsoft.com/office/officeart/2005/8/layout/hierarchy1"/>
    <dgm:cxn modelId="{52FDD695-B580-4ED7-8B99-96FAB9695C85}" type="presOf" srcId="{C2668C7B-6CD9-4FF7-A16C-4278D3B07E63}" destId="{B14C28DF-F288-4C55-885A-70139F6361CC}" srcOrd="0" destOrd="0" presId="urn:microsoft.com/office/officeart/2005/8/layout/hierarchy1"/>
    <dgm:cxn modelId="{203B99C8-6800-4390-9FBC-709A2467397A}" srcId="{72EDD890-E078-423C-9F02-96D0E2B4DB85}" destId="{5009E53E-0BD8-4656-A9E6-D1CDCC80344D}" srcOrd="0" destOrd="0" parTransId="{19B9B877-5C63-4884-8234-FC4D3849DC62}" sibTransId="{E76682BE-4A0C-4468-9C9C-30F95EF0FABA}"/>
    <dgm:cxn modelId="{0C4716B3-8E40-4AA3-9093-18ED1FA94A06}" type="presOf" srcId="{71FC843C-FEB5-4565-BC1B-FF981A9A1067}" destId="{B93C9220-A289-4363-9C4F-9B4BCA4113F4}" srcOrd="0" destOrd="0" presId="urn:microsoft.com/office/officeart/2005/8/layout/hierarchy1"/>
    <dgm:cxn modelId="{21B9CA45-03D3-4510-8AD2-8DE4710B4C7A}" type="presOf" srcId="{BEF074EE-E748-4544-A618-FB62149997CD}" destId="{E2E50EA6-BBCD-438B-9403-3C87A673079B}" srcOrd="0" destOrd="0" presId="urn:microsoft.com/office/officeart/2005/8/layout/hierarchy1"/>
    <dgm:cxn modelId="{12EA6BBF-FFDB-4909-86AA-D3BA73172275}" type="presOf" srcId="{E4DAEA8F-E7F0-46F7-80CD-0DF6B8F2E4A5}" destId="{6AA3327D-7B55-47B3-B5D9-0951FE85FB69}" srcOrd="0" destOrd="0" presId="urn:microsoft.com/office/officeart/2005/8/layout/hierarchy1"/>
    <dgm:cxn modelId="{46E2DF44-4171-4CE6-87CF-5A053A2C06A1}" type="presOf" srcId="{02C22524-65CC-4C8D-95EA-F70ABA7120AE}" destId="{61002468-934E-4DCA-B384-3C93A4B7F027}" srcOrd="0" destOrd="0" presId="urn:microsoft.com/office/officeart/2005/8/layout/hierarchy1"/>
    <dgm:cxn modelId="{9A19BD64-7B71-4325-AC33-5DCC54B89CDC}" srcId="{8FC42541-BEE3-403C-A617-80AB523B2133}" destId="{D0A9E444-11A3-4B99-8D72-6CEA0124242E}" srcOrd="0" destOrd="0" parTransId="{0AE6400A-8580-409E-84AF-64490CF8832D}" sibTransId="{73525BE2-49C5-4AD6-8412-21870663AB1E}"/>
    <dgm:cxn modelId="{004F3700-2682-4CEF-BD3C-FDD6FDCEC8CB}" srcId="{FE6F0051-AECE-405E-A1C6-A7D1436BF4CB}" destId="{0C1DFDE0-B38C-44C8-9C96-6176DB1461CE}" srcOrd="1" destOrd="0" parTransId="{E4DAEA8F-E7F0-46F7-80CD-0DF6B8F2E4A5}" sibTransId="{E2CC1B69-DCC1-405D-B894-DE799BC44622}"/>
    <dgm:cxn modelId="{19C8D905-3397-4B6C-8D18-6FD5375FD3E7}" srcId="{6E6051CD-3799-4BD1-B7BD-1241CD250D0D}" destId="{E1C98ADB-34BF-48CF-89A4-0205CB4592B5}" srcOrd="0" destOrd="0" parTransId="{5361F160-CB2F-401F-ACAD-1A825512302E}" sibTransId="{E5708866-9469-467C-85F8-978961842BAD}"/>
    <dgm:cxn modelId="{E3F0A683-99CC-45D4-B379-F5AE8EDDFAA8}" type="presParOf" srcId="{AB2744CB-9004-4FF5-9B5F-6EBF9575F9C4}" destId="{BAB125FA-D926-4A07-BAA2-E4412018E5F7}" srcOrd="0" destOrd="0" presId="urn:microsoft.com/office/officeart/2005/8/layout/hierarchy1"/>
    <dgm:cxn modelId="{F0DE0CE9-0B98-41F0-820C-45A07FAD0CA6}" type="presParOf" srcId="{BAB125FA-D926-4A07-BAA2-E4412018E5F7}" destId="{AFFC2CD2-E3D2-42B6-8662-DF28093538D5}" srcOrd="0" destOrd="0" presId="urn:microsoft.com/office/officeart/2005/8/layout/hierarchy1"/>
    <dgm:cxn modelId="{0E79FDD6-991A-4645-BF80-CA93B6216F41}" type="presParOf" srcId="{AFFC2CD2-E3D2-42B6-8662-DF28093538D5}" destId="{6B4349A9-FB5D-41A4-844C-6AAD0AB9EC87}" srcOrd="0" destOrd="0" presId="urn:microsoft.com/office/officeart/2005/8/layout/hierarchy1"/>
    <dgm:cxn modelId="{AD3CAFE6-F14F-4B57-B90C-8738C676843E}" type="presParOf" srcId="{AFFC2CD2-E3D2-42B6-8662-DF28093538D5}" destId="{B8DCE884-C197-4556-9FD1-E27374C10800}" srcOrd="1" destOrd="0" presId="urn:microsoft.com/office/officeart/2005/8/layout/hierarchy1"/>
    <dgm:cxn modelId="{EE3903B8-3A26-40E8-9594-F11FEDD24CF7}" type="presParOf" srcId="{BAB125FA-D926-4A07-BAA2-E4412018E5F7}" destId="{FA8692B3-EC2E-4DF4-A6DC-447283A0C546}" srcOrd="1" destOrd="0" presId="urn:microsoft.com/office/officeart/2005/8/layout/hierarchy1"/>
    <dgm:cxn modelId="{C7AE5762-D6DD-48A5-B47C-2F0A32D98A9D}" type="presParOf" srcId="{FA8692B3-EC2E-4DF4-A6DC-447283A0C546}" destId="{0C954B70-BA55-4D57-9090-0E8DB1B75694}" srcOrd="0" destOrd="0" presId="urn:microsoft.com/office/officeart/2005/8/layout/hierarchy1"/>
    <dgm:cxn modelId="{219F825E-A12A-4ED3-B7B0-81D8BEEC0C34}" type="presParOf" srcId="{FA8692B3-EC2E-4DF4-A6DC-447283A0C546}" destId="{B54F1C95-CAAE-4478-B2B1-EC956B895D70}" srcOrd="1" destOrd="0" presId="urn:microsoft.com/office/officeart/2005/8/layout/hierarchy1"/>
    <dgm:cxn modelId="{2CAFB201-5199-40A4-AD3A-06078FC6627A}" type="presParOf" srcId="{B54F1C95-CAAE-4478-B2B1-EC956B895D70}" destId="{A6F448A1-BA3C-441C-ABB1-66B8D75C62DD}" srcOrd="0" destOrd="0" presId="urn:microsoft.com/office/officeart/2005/8/layout/hierarchy1"/>
    <dgm:cxn modelId="{9878AA42-3232-4FC8-AE6D-271E02BFAC5E}" type="presParOf" srcId="{A6F448A1-BA3C-441C-ABB1-66B8D75C62DD}" destId="{350547A6-4010-4B18-A285-262F80E590BA}" srcOrd="0" destOrd="0" presId="urn:microsoft.com/office/officeart/2005/8/layout/hierarchy1"/>
    <dgm:cxn modelId="{45CE780F-0AE2-40B8-843B-013BBB817C14}" type="presParOf" srcId="{A6F448A1-BA3C-441C-ABB1-66B8D75C62DD}" destId="{87A8241E-EEBF-4BC1-BEE5-BF6DD24AC66A}" srcOrd="1" destOrd="0" presId="urn:microsoft.com/office/officeart/2005/8/layout/hierarchy1"/>
    <dgm:cxn modelId="{5FBFED87-3B2E-4121-95A4-2C778600B30C}" type="presParOf" srcId="{B54F1C95-CAAE-4478-B2B1-EC956B895D70}" destId="{510BC099-DFA4-475D-970C-C7D2CA684F22}" srcOrd="1" destOrd="0" presId="urn:microsoft.com/office/officeart/2005/8/layout/hierarchy1"/>
    <dgm:cxn modelId="{C5864B99-6C53-4780-9708-CD2B94E5177D}" type="presParOf" srcId="{510BC099-DFA4-475D-970C-C7D2CA684F22}" destId="{B93C9220-A289-4363-9C4F-9B4BCA4113F4}" srcOrd="0" destOrd="0" presId="urn:microsoft.com/office/officeart/2005/8/layout/hierarchy1"/>
    <dgm:cxn modelId="{6844B06C-E92C-4AED-ABA0-F8EA1DD1A3E6}" type="presParOf" srcId="{510BC099-DFA4-475D-970C-C7D2CA684F22}" destId="{71AF5B91-C859-4D49-B1BC-4584EB173400}" srcOrd="1" destOrd="0" presId="urn:microsoft.com/office/officeart/2005/8/layout/hierarchy1"/>
    <dgm:cxn modelId="{CDBFD4F4-3D6D-465C-9945-E48EE10FEF71}" type="presParOf" srcId="{71AF5B91-C859-4D49-B1BC-4584EB173400}" destId="{0CADB641-ADAF-44C0-B672-075905EB5476}" srcOrd="0" destOrd="0" presId="urn:microsoft.com/office/officeart/2005/8/layout/hierarchy1"/>
    <dgm:cxn modelId="{965377C1-980C-4A2F-AAD2-B7C2BFBC9DE5}" type="presParOf" srcId="{0CADB641-ADAF-44C0-B672-075905EB5476}" destId="{BBA927DD-E365-4390-B60A-88CC1D4FCF68}" srcOrd="0" destOrd="0" presId="urn:microsoft.com/office/officeart/2005/8/layout/hierarchy1"/>
    <dgm:cxn modelId="{ACF9A787-71F1-4564-8650-DD059A71C950}" type="presParOf" srcId="{0CADB641-ADAF-44C0-B672-075905EB5476}" destId="{082E908E-280E-4B1B-BA6A-4E2777BCDEE9}" srcOrd="1" destOrd="0" presId="urn:microsoft.com/office/officeart/2005/8/layout/hierarchy1"/>
    <dgm:cxn modelId="{B218B8F3-0817-4C56-8AB1-E2145F2DC9DD}" type="presParOf" srcId="{71AF5B91-C859-4D49-B1BC-4584EB173400}" destId="{7DF40C4F-C792-4F5D-962C-472966C5D819}" srcOrd="1" destOrd="0" presId="urn:microsoft.com/office/officeart/2005/8/layout/hierarchy1"/>
    <dgm:cxn modelId="{880DCF8C-083D-4737-9E51-22A8E1CD150D}" type="presParOf" srcId="{7DF40C4F-C792-4F5D-962C-472966C5D819}" destId="{99B326DB-C73E-4523-8A41-A2D97E1F05FC}" srcOrd="0" destOrd="0" presId="urn:microsoft.com/office/officeart/2005/8/layout/hierarchy1"/>
    <dgm:cxn modelId="{1EEBF812-4D06-4B82-81FE-3068834BF63C}" type="presParOf" srcId="{7DF40C4F-C792-4F5D-962C-472966C5D819}" destId="{0408B50D-47B6-456D-A8BE-AFC537BE8E77}" srcOrd="1" destOrd="0" presId="urn:microsoft.com/office/officeart/2005/8/layout/hierarchy1"/>
    <dgm:cxn modelId="{2EC3B801-482C-428F-A518-B4E15C4206C9}" type="presParOf" srcId="{0408B50D-47B6-456D-A8BE-AFC537BE8E77}" destId="{3537C919-DD38-411C-B61F-ABC714C44328}" srcOrd="0" destOrd="0" presId="urn:microsoft.com/office/officeart/2005/8/layout/hierarchy1"/>
    <dgm:cxn modelId="{2A39CE0B-D641-4E25-BC94-CFA4C6254888}" type="presParOf" srcId="{3537C919-DD38-411C-B61F-ABC714C44328}" destId="{A676D5FA-B12D-4CB8-905B-2DBB40ED6140}" srcOrd="0" destOrd="0" presId="urn:microsoft.com/office/officeart/2005/8/layout/hierarchy1"/>
    <dgm:cxn modelId="{DFF58B15-22A3-412B-B8E2-88F56EF100E6}" type="presParOf" srcId="{3537C919-DD38-411C-B61F-ABC714C44328}" destId="{673B0570-D8CB-4811-BB5B-EA86B5CBD74E}" srcOrd="1" destOrd="0" presId="urn:microsoft.com/office/officeart/2005/8/layout/hierarchy1"/>
    <dgm:cxn modelId="{83E34341-7C00-412E-9B2B-DA893BD1C08E}" type="presParOf" srcId="{0408B50D-47B6-456D-A8BE-AFC537BE8E77}" destId="{7CA42A77-9D1D-42D1-8625-9FCD416EBBB1}" srcOrd="1" destOrd="0" presId="urn:microsoft.com/office/officeart/2005/8/layout/hierarchy1"/>
    <dgm:cxn modelId="{9EC79908-3C96-4E41-8E82-39AE06D477CF}" type="presParOf" srcId="{7CA42A77-9D1D-42D1-8625-9FCD416EBBB1}" destId="{717E9063-692D-4581-9ED7-38485FBD0F5E}" srcOrd="0" destOrd="0" presId="urn:microsoft.com/office/officeart/2005/8/layout/hierarchy1"/>
    <dgm:cxn modelId="{130DFBF1-9169-4AEE-BCB8-CF15C3DEE065}" type="presParOf" srcId="{7CA42A77-9D1D-42D1-8625-9FCD416EBBB1}" destId="{DE024586-4A49-41BF-A37A-9F3F47488D35}" srcOrd="1" destOrd="0" presId="urn:microsoft.com/office/officeart/2005/8/layout/hierarchy1"/>
    <dgm:cxn modelId="{62E4C432-BAEE-40AE-A4CB-06E239FD469C}" type="presParOf" srcId="{DE024586-4A49-41BF-A37A-9F3F47488D35}" destId="{150147A8-21DF-4FAC-BEC5-154E3545F696}" srcOrd="0" destOrd="0" presId="urn:microsoft.com/office/officeart/2005/8/layout/hierarchy1"/>
    <dgm:cxn modelId="{5F16AFA9-0331-44F7-9632-EE74E0200AF1}" type="presParOf" srcId="{150147A8-21DF-4FAC-BEC5-154E3545F696}" destId="{EB2A1FED-A949-4FDB-B359-21515F046FA3}" srcOrd="0" destOrd="0" presId="urn:microsoft.com/office/officeart/2005/8/layout/hierarchy1"/>
    <dgm:cxn modelId="{DF48C03A-35A3-4A24-A449-248F3818DB9B}" type="presParOf" srcId="{150147A8-21DF-4FAC-BEC5-154E3545F696}" destId="{8563BEB4-4553-43B7-A1A5-E3F768741986}" srcOrd="1" destOrd="0" presId="urn:microsoft.com/office/officeart/2005/8/layout/hierarchy1"/>
    <dgm:cxn modelId="{5B84498F-E287-4682-A279-AA66797CA849}" type="presParOf" srcId="{DE024586-4A49-41BF-A37A-9F3F47488D35}" destId="{C0F331AD-8D8C-4906-A9AF-BA0EECD5C2A7}" srcOrd="1" destOrd="0" presId="urn:microsoft.com/office/officeart/2005/8/layout/hierarchy1"/>
    <dgm:cxn modelId="{FDCCD50D-5AE3-4450-87C8-E7F2A1FEEF74}" type="presParOf" srcId="{C0F331AD-8D8C-4906-A9AF-BA0EECD5C2A7}" destId="{37346485-7AAB-4A16-BC76-E98D7110293C}" srcOrd="0" destOrd="0" presId="urn:microsoft.com/office/officeart/2005/8/layout/hierarchy1"/>
    <dgm:cxn modelId="{2A1579DD-57B4-41E9-A731-A35BC44B7B5A}" type="presParOf" srcId="{C0F331AD-8D8C-4906-A9AF-BA0EECD5C2A7}" destId="{4DE650D3-1C12-405F-A867-F9A6FE448116}" srcOrd="1" destOrd="0" presId="urn:microsoft.com/office/officeart/2005/8/layout/hierarchy1"/>
    <dgm:cxn modelId="{6598DAB0-0FC8-4D08-BA03-B5D980D5DB85}" type="presParOf" srcId="{4DE650D3-1C12-405F-A867-F9A6FE448116}" destId="{0ECB1650-1E9B-4649-989F-FF746FBD7BB4}" srcOrd="0" destOrd="0" presId="urn:microsoft.com/office/officeart/2005/8/layout/hierarchy1"/>
    <dgm:cxn modelId="{A71B2F8E-2749-4FBB-8844-B0D468D98A80}" type="presParOf" srcId="{0ECB1650-1E9B-4649-989F-FF746FBD7BB4}" destId="{9920C24D-CE46-4C83-B049-E595D8BCA655}" srcOrd="0" destOrd="0" presId="urn:microsoft.com/office/officeart/2005/8/layout/hierarchy1"/>
    <dgm:cxn modelId="{A95B7824-6326-4C64-8D83-E55A87D41E88}" type="presParOf" srcId="{0ECB1650-1E9B-4649-989F-FF746FBD7BB4}" destId="{321EE016-869B-4F82-9930-F725C9C06CC6}" srcOrd="1" destOrd="0" presId="urn:microsoft.com/office/officeart/2005/8/layout/hierarchy1"/>
    <dgm:cxn modelId="{3C4B25CA-157D-4D16-80C9-7FB826F0CFC4}" type="presParOf" srcId="{4DE650D3-1C12-405F-A867-F9A6FE448116}" destId="{4106BB1A-3BD4-4F90-A91E-291324B4E6C0}" srcOrd="1" destOrd="0" presId="urn:microsoft.com/office/officeart/2005/8/layout/hierarchy1"/>
    <dgm:cxn modelId="{688E5550-167F-4C54-B8EB-EE46A32602CF}" type="presParOf" srcId="{4106BB1A-3BD4-4F90-A91E-291324B4E6C0}" destId="{17821D7D-87DC-41FF-8E3C-A3B108AF3D1A}" srcOrd="0" destOrd="0" presId="urn:microsoft.com/office/officeart/2005/8/layout/hierarchy1"/>
    <dgm:cxn modelId="{287B3A12-EB86-477E-B3C7-3433C67E0BE2}" type="presParOf" srcId="{4106BB1A-3BD4-4F90-A91E-291324B4E6C0}" destId="{AAE36DE0-380B-47CD-9FEF-B984F2EDEF10}" srcOrd="1" destOrd="0" presId="urn:microsoft.com/office/officeart/2005/8/layout/hierarchy1"/>
    <dgm:cxn modelId="{1B629E43-18D6-4719-90DE-FB4FC4E2D5F1}" type="presParOf" srcId="{AAE36DE0-380B-47CD-9FEF-B984F2EDEF10}" destId="{C26C3671-5B19-44ED-BB41-C315F65E6066}" srcOrd="0" destOrd="0" presId="urn:microsoft.com/office/officeart/2005/8/layout/hierarchy1"/>
    <dgm:cxn modelId="{88461C95-9663-4626-9381-6BBA1BA8121C}" type="presParOf" srcId="{C26C3671-5B19-44ED-BB41-C315F65E6066}" destId="{B888BC81-7BB9-4B69-A834-E77AC58B4FE5}" srcOrd="0" destOrd="0" presId="urn:microsoft.com/office/officeart/2005/8/layout/hierarchy1"/>
    <dgm:cxn modelId="{F68E21F4-6D10-431A-8865-C4C0C3EF3845}" type="presParOf" srcId="{C26C3671-5B19-44ED-BB41-C315F65E6066}" destId="{17ED4D22-AC26-4B36-884C-B16D5D35C2D7}" srcOrd="1" destOrd="0" presId="urn:microsoft.com/office/officeart/2005/8/layout/hierarchy1"/>
    <dgm:cxn modelId="{11FBFF4C-17A9-44A7-845F-5E4CB60D7EFC}" type="presParOf" srcId="{AAE36DE0-380B-47CD-9FEF-B984F2EDEF10}" destId="{8825C96B-BC85-4BBA-A31C-FBE32E306C59}" srcOrd="1" destOrd="0" presId="urn:microsoft.com/office/officeart/2005/8/layout/hierarchy1"/>
    <dgm:cxn modelId="{BFB939B4-9259-40B3-998D-77823D711CBD}" type="presParOf" srcId="{510BC099-DFA4-475D-970C-C7D2CA684F22}" destId="{846A509B-19E9-419A-ABEA-07731E2CE721}" srcOrd="2" destOrd="0" presId="urn:microsoft.com/office/officeart/2005/8/layout/hierarchy1"/>
    <dgm:cxn modelId="{D0A9F423-85DE-45CF-8FE3-87FC22D6735E}" type="presParOf" srcId="{510BC099-DFA4-475D-970C-C7D2CA684F22}" destId="{DB4A17E5-95BF-44CA-85FD-6F108CF1BC46}" srcOrd="3" destOrd="0" presId="urn:microsoft.com/office/officeart/2005/8/layout/hierarchy1"/>
    <dgm:cxn modelId="{4E760BC0-2713-446B-A38E-475B5A2705CC}" type="presParOf" srcId="{DB4A17E5-95BF-44CA-85FD-6F108CF1BC46}" destId="{96468373-014F-4BCA-B230-15E02301FDB0}" srcOrd="0" destOrd="0" presId="urn:microsoft.com/office/officeart/2005/8/layout/hierarchy1"/>
    <dgm:cxn modelId="{C0FB1F19-F412-4075-BCC4-0A492BEDFCEB}" type="presParOf" srcId="{96468373-014F-4BCA-B230-15E02301FDB0}" destId="{0CB00928-F4EE-470A-96D3-8C5166E62FC9}" srcOrd="0" destOrd="0" presId="urn:microsoft.com/office/officeart/2005/8/layout/hierarchy1"/>
    <dgm:cxn modelId="{F594E883-B389-4E77-AE0C-160EB462004C}" type="presParOf" srcId="{96468373-014F-4BCA-B230-15E02301FDB0}" destId="{9BF17EEB-AA3F-4A82-A2B6-245697DF4D48}" srcOrd="1" destOrd="0" presId="urn:microsoft.com/office/officeart/2005/8/layout/hierarchy1"/>
    <dgm:cxn modelId="{8EA3B93C-E6BA-44D6-AAF7-D99C7B5FFE88}" type="presParOf" srcId="{DB4A17E5-95BF-44CA-85FD-6F108CF1BC46}" destId="{AEE03ED3-A4AB-4A42-AB3D-3AAB78A96427}" srcOrd="1" destOrd="0" presId="urn:microsoft.com/office/officeart/2005/8/layout/hierarchy1"/>
    <dgm:cxn modelId="{DE9B31D9-4E1D-4BDA-A758-91306567B87C}" type="presParOf" srcId="{AEE03ED3-A4AB-4A42-AB3D-3AAB78A96427}" destId="{B6C2D8CC-C82B-490F-9801-6AFEDDD43DAE}" srcOrd="0" destOrd="0" presId="urn:microsoft.com/office/officeart/2005/8/layout/hierarchy1"/>
    <dgm:cxn modelId="{F6B792DA-AE9B-4E3E-86C3-F56B9295033C}" type="presParOf" srcId="{AEE03ED3-A4AB-4A42-AB3D-3AAB78A96427}" destId="{B196D293-5D18-4E29-AC49-AE10CD3E150B}" srcOrd="1" destOrd="0" presId="urn:microsoft.com/office/officeart/2005/8/layout/hierarchy1"/>
    <dgm:cxn modelId="{DEEB19F2-277E-4ECC-86F4-4C1FD8F113FC}" type="presParOf" srcId="{B196D293-5D18-4E29-AC49-AE10CD3E150B}" destId="{8A8F95A6-573F-4AF6-8E18-B695B6E201FB}" srcOrd="0" destOrd="0" presId="urn:microsoft.com/office/officeart/2005/8/layout/hierarchy1"/>
    <dgm:cxn modelId="{C737A71B-0826-4D61-A711-F7DD27295122}" type="presParOf" srcId="{8A8F95A6-573F-4AF6-8E18-B695B6E201FB}" destId="{36B42649-92BD-4EBC-9325-136586972A1A}" srcOrd="0" destOrd="0" presId="urn:microsoft.com/office/officeart/2005/8/layout/hierarchy1"/>
    <dgm:cxn modelId="{F01BECD0-EDB7-4DD5-88F6-275DE3E2B3EF}" type="presParOf" srcId="{8A8F95A6-573F-4AF6-8E18-B695B6E201FB}" destId="{A09CC8B4-FD09-442A-9749-EF3B2F3A88B2}" srcOrd="1" destOrd="0" presId="urn:microsoft.com/office/officeart/2005/8/layout/hierarchy1"/>
    <dgm:cxn modelId="{4B15ADA9-5A7D-4E7B-9CD7-974B99D937E5}" type="presParOf" srcId="{B196D293-5D18-4E29-AC49-AE10CD3E150B}" destId="{1C675921-B35D-4898-A529-94E71E0ECFAB}" srcOrd="1" destOrd="0" presId="urn:microsoft.com/office/officeart/2005/8/layout/hierarchy1"/>
    <dgm:cxn modelId="{F8C655A8-3712-4AB3-B2F4-6ED843297DB6}" type="presParOf" srcId="{1C675921-B35D-4898-A529-94E71E0ECFAB}" destId="{CED2E60A-3466-454D-A23C-8295C7136434}" srcOrd="0" destOrd="0" presId="urn:microsoft.com/office/officeart/2005/8/layout/hierarchy1"/>
    <dgm:cxn modelId="{3FCD96A8-38FE-4F26-8A86-4D2B28303598}" type="presParOf" srcId="{1C675921-B35D-4898-A529-94E71E0ECFAB}" destId="{5BBDD36F-B4FA-479E-BC46-984D649E9F06}" srcOrd="1" destOrd="0" presId="urn:microsoft.com/office/officeart/2005/8/layout/hierarchy1"/>
    <dgm:cxn modelId="{4BAB0FE3-F3DD-42ED-ABF9-13B8E6F9507E}" type="presParOf" srcId="{5BBDD36F-B4FA-479E-BC46-984D649E9F06}" destId="{DECFADA2-BABE-48D9-B117-B7507ECB104F}" srcOrd="0" destOrd="0" presId="urn:microsoft.com/office/officeart/2005/8/layout/hierarchy1"/>
    <dgm:cxn modelId="{59CA51E4-3176-42B2-A6E3-A6453868BD8E}" type="presParOf" srcId="{DECFADA2-BABE-48D9-B117-B7507ECB104F}" destId="{F34BA274-6E26-4DC2-AB85-F85F74492808}" srcOrd="0" destOrd="0" presId="urn:microsoft.com/office/officeart/2005/8/layout/hierarchy1"/>
    <dgm:cxn modelId="{B95913D8-AD60-4BD7-843F-F6172180A8A9}" type="presParOf" srcId="{DECFADA2-BABE-48D9-B117-B7507ECB104F}" destId="{6B7B4954-55A8-4FD9-9739-9CE080F3DA3D}" srcOrd="1" destOrd="0" presId="urn:microsoft.com/office/officeart/2005/8/layout/hierarchy1"/>
    <dgm:cxn modelId="{2215CB8D-D4DF-4EFF-A0C0-41A7929EDBD2}" type="presParOf" srcId="{5BBDD36F-B4FA-479E-BC46-984D649E9F06}" destId="{26304A6E-05A4-47AE-A0AD-B00CF408F361}" srcOrd="1" destOrd="0" presId="urn:microsoft.com/office/officeart/2005/8/layout/hierarchy1"/>
    <dgm:cxn modelId="{CD8AB5A2-66A8-4BE9-8016-D365263FCAA7}" type="presParOf" srcId="{26304A6E-05A4-47AE-A0AD-B00CF408F361}" destId="{7CA0FD99-0CBD-4365-B291-FAAFD3978801}" srcOrd="0" destOrd="0" presId="urn:microsoft.com/office/officeart/2005/8/layout/hierarchy1"/>
    <dgm:cxn modelId="{78136D11-241F-4809-9D19-99C4D6BE34C4}" type="presParOf" srcId="{26304A6E-05A4-47AE-A0AD-B00CF408F361}" destId="{E39B65A9-F9CE-43DA-AF7A-35EF974DD5ED}" srcOrd="1" destOrd="0" presId="urn:microsoft.com/office/officeart/2005/8/layout/hierarchy1"/>
    <dgm:cxn modelId="{0CEF6AB0-3FDB-43C0-89AA-58BD920C5A80}" type="presParOf" srcId="{E39B65A9-F9CE-43DA-AF7A-35EF974DD5ED}" destId="{F0074412-5EB8-4468-9B23-1FF35ECB9F74}" srcOrd="0" destOrd="0" presId="urn:microsoft.com/office/officeart/2005/8/layout/hierarchy1"/>
    <dgm:cxn modelId="{6DE0C9C5-F722-464E-BA69-7DDB221F3EBD}" type="presParOf" srcId="{F0074412-5EB8-4468-9B23-1FF35ECB9F74}" destId="{201E3A34-6E35-4B25-8C5D-E5F65A2CDD7D}" srcOrd="0" destOrd="0" presId="urn:microsoft.com/office/officeart/2005/8/layout/hierarchy1"/>
    <dgm:cxn modelId="{4A0C22DE-B838-45C3-ACDE-75358323631A}" type="presParOf" srcId="{F0074412-5EB8-4468-9B23-1FF35ECB9F74}" destId="{4DCEF73A-9CEF-4C86-8F63-00EAC9D64602}" srcOrd="1" destOrd="0" presId="urn:microsoft.com/office/officeart/2005/8/layout/hierarchy1"/>
    <dgm:cxn modelId="{CEFE8171-449E-49C2-BA52-F297B564A4B1}" type="presParOf" srcId="{E39B65A9-F9CE-43DA-AF7A-35EF974DD5ED}" destId="{1512098F-384C-45C1-9DF4-D6396C7E7300}" srcOrd="1" destOrd="0" presId="urn:microsoft.com/office/officeart/2005/8/layout/hierarchy1"/>
    <dgm:cxn modelId="{9421F3A4-BC71-4055-8DC5-A9ADB1AF92B3}" type="presParOf" srcId="{1512098F-384C-45C1-9DF4-D6396C7E7300}" destId="{A6FF372A-E40F-455D-A004-908B1C0E4DD6}" srcOrd="0" destOrd="0" presId="urn:microsoft.com/office/officeart/2005/8/layout/hierarchy1"/>
    <dgm:cxn modelId="{570902CD-D5F2-4C24-9710-7FE0F5102C6B}" type="presParOf" srcId="{1512098F-384C-45C1-9DF4-D6396C7E7300}" destId="{6D820DED-ED2B-4D3C-B201-C02C7D667C61}" srcOrd="1" destOrd="0" presId="urn:microsoft.com/office/officeart/2005/8/layout/hierarchy1"/>
    <dgm:cxn modelId="{C5B5AA58-2046-4CCE-B9C2-B0037BFC19E0}" type="presParOf" srcId="{6D820DED-ED2B-4D3C-B201-C02C7D667C61}" destId="{D768BC5B-079D-4D3A-A30B-FF9F41532846}" srcOrd="0" destOrd="0" presId="urn:microsoft.com/office/officeart/2005/8/layout/hierarchy1"/>
    <dgm:cxn modelId="{6E4DF33B-D8AD-4D12-A04C-C4BE033AEAC2}" type="presParOf" srcId="{D768BC5B-079D-4D3A-A30B-FF9F41532846}" destId="{E96028BC-364A-4FB1-A174-DC2AB63C3FE6}" srcOrd="0" destOrd="0" presId="urn:microsoft.com/office/officeart/2005/8/layout/hierarchy1"/>
    <dgm:cxn modelId="{B8BEB01A-5E46-4764-8F3F-FCD8F103C5F4}" type="presParOf" srcId="{D768BC5B-079D-4D3A-A30B-FF9F41532846}" destId="{2A1A5E25-8690-4FD6-958E-9DD8642D2ADB}" srcOrd="1" destOrd="0" presId="urn:microsoft.com/office/officeart/2005/8/layout/hierarchy1"/>
    <dgm:cxn modelId="{AB6018CC-0308-48DD-A5AD-D61F2A874919}" type="presParOf" srcId="{6D820DED-ED2B-4D3C-B201-C02C7D667C61}" destId="{C0F81A5B-ACDD-40D3-BA16-7A640C696840}" srcOrd="1" destOrd="0" presId="urn:microsoft.com/office/officeart/2005/8/layout/hierarchy1"/>
    <dgm:cxn modelId="{0B693CE1-739B-4238-9091-77E0C8A24244}" type="presParOf" srcId="{510BC099-DFA4-475D-970C-C7D2CA684F22}" destId="{358E422C-C7BC-4998-B9C9-664FCCD0070E}" srcOrd="4" destOrd="0" presId="urn:microsoft.com/office/officeart/2005/8/layout/hierarchy1"/>
    <dgm:cxn modelId="{4D05416B-1463-4D22-9FE1-5251D940AD87}" type="presParOf" srcId="{510BC099-DFA4-475D-970C-C7D2CA684F22}" destId="{73EE8128-01EA-4578-B4DC-368801F6718E}" srcOrd="5" destOrd="0" presId="urn:microsoft.com/office/officeart/2005/8/layout/hierarchy1"/>
    <dgm:cxn modelId="{77C5BC06-1C01-467F-9EA6-5088B1D4A947}" type="presParOf" srcId="{73EE8128-01EA-4578-B4DC-368801F6718E}" destId="{DFC86592-BE0A-4C80-8E37-2DB8333DA691}" srcOrd="0" destOrd="0" presId="urn:microsoft.com/office/officeart/2005/8/layout/hierarchy1"/>
    <dgm:cxn modelId="{A87A8629-4978-4617-9E40-72B9483384E5}" type="presParOf" srcId="{DFC86592-BE0A-4C80-8E37-2DB8333DA691}" destId="{0B1103DE-509D-4FEA-BF56-DA05749B3D7D}" srcOrd="0" destOrd="0" presId="urn:microsoft.com/office/officeart/2005/8/layout/hierarchy1"/>
    <dgm:cxn modelId="{E1A5714F-B6F0-4A71-B6F1-BBFF13A4FC39}" type="presParOf" srcId="{DFC86592-BE0A-4C80-8E37-2DB8333DA691}" destId="{DF290E7C-B611-460E-98F1-D1BB671BD31F}" srcOrd="1" destOrd="0" presId="urn:microsoft.com/office/officeart/2005/8/layout/hierarchy1"/>
    <dgm:cxn modelId="{31C171CA-5665-448A-BFF4-963AF092D68C}" type="presParOf" srcId="{73EE8128-01EA-4578-B4DC-368801F6718E}" destId="{3DB93B38-67A6-4916-9BF3-25C8327C76BB}" srcOrd="1" destOrd="0" presId="urn:microsoft.com/office/officeart/2005/8/layout/hierarchy1"/>
    <dgm:cxn modelId="{663AC5C5-04E6-4268-B900-B31133D89DB3}" type="presParOf" srcId="{3DB93B38-67A6-4916-9BF3-25C8327C76BB}" destId="{8065418E-A1F3-4B6B-BD2F-EA05ED240C26}" srcOrd="0" destOrd="0" presId="urn:microsoft.com/office/officeart/2005/8/layout/hierarchy1"/>
    <dgm:cxn modelId="{62320A0B-FE3C-4DAE-AC4D-D134AF653E65}" type="presParOf" srcId="{3DB93B38-67A6-4916-9BF3-25C8327C76BB}" destId="{86F4A3C0-B6DD-4F50-AD84-59CAE23143DC}" srcOrd="1" destOrd="0" presId="urn:microsoft.com/office/officeart/2005/8/layout/hierarchy1"/>
    <dgm:cxn modelId="{EA21CAB6-CFF4-4EC6-92FC-0C0390FA6E1A}" type="presParOf" srcId="{86F4A3C0-B6DD-4F50-AD84-59CAE23143DC}" destId="{0A5EE25B-A110-4635-B135-93B0ED98B382}" srcOrd="0" destOrd="0" presId="urn:microsoft.com/office/officeart/2005/8/layout/hierarchy1"/>
    <dgm:cxn modelId="{642531B1-8137-44BF-84D6-9BE35864D49B}" type="presParOf" srcId="{0A5EE25B-A110-4635-B135-93B0ED98B382}" destId="{5A047066-B442-4801-9891-65ECEEE89285}" srcOrd="0" destOrd="0" presId="urn:microsoft.com/office/officeart/2005/8/layout/hierarchy1"/>
    <dgm:cxn modelId="{35AB25A5-24A1-4F90-AF80-B3F993ADEC70}" type="presParOf" srcId="{0A5EE25B-A110-4635-B135-93B0ED98B382}" destId="{0E6C9990-87D5-4F61-99AA-8AFFF1955533}" srcOrd="1" destOrd="0" presId="urn:microsoft.com/office/officeart/2005/8/layout/hierarchy1"/>
    <dgm:cxn modelId="{FC9D8FF1-F085-47FF-8404-B2D8520AB9E9}" type="presParOf" srcId="{86F4A3C0-B6DD-4F50-AD84-59CAE23143DC}" destId="{9D67E9D8-70B5-4068-BCCA-5E42C8D9DA99}" srcOrd="1" destOrd="0" presId="urn:microsoft.com/office/officeart/2005/8/layout/hierarchy1"/>
    <dgm:cxn modelId="{047328E1-B7D0-4E91-B05C-C6EC74904BC4}" type="presParOf" srcId="{9D67E9D8-70B5-4068-BCCA-5E42C8D9DA99}" destId="{A01500C0-7DA0-4894-906A-32464C4CB2AD}" srcOrd="0" destOrd="0" presId="urn:microsoft.com/office/officeart/2005/8/layout/hierarchy1"/>
    <dgm:cxn modelId="{439C29C2-CE0E-4B12-9A8A-79D8265D57EC}" type="presParOf" srcId="{9D67E9D8-70B5-4068-BCCA-5E42C8D9DA99}" destId="{959696A7-0B56-4BF9-B6F3-60CA42DEEC3D}" srcOrd="1" destOrd="0" presId="urn:microsoft.com/office/officeart/2005/8/layout/hierarchy1"/>
    <dgm:cxn modelId="{8B6F33F2-A7A2-47F7-BF62-E5B613AEDB9B}" type="presParOf" srcId="{959696A7-0B56-4BF9-B6F3-60CA42DEEC3D}" destId="{FCF4CD80-CA11-4816-94E4-F28F4954AFE6}" srcOrd="0" destOrd="0" presId="urn:microsoft.com/office/officeart/2005/8/layout/hierarchy1"/>
    <dgm:cxn modelId="{7F84579F-167C-40C2-8539-AD2ACCED069E}" type="presParOf" srcId="{FCF4CD80-CA11-4816-94E4-F28F4954AFE6}" destId="{82A6351D-568A-485D-8018-E929BB13A3D8}" srcOrd="0" destOrd="0" presId="urn:microsoft.com/office/officeart/2005/8/layout/hierarchy1"/>
    <dgm:cxn modelId="{C78039F8-7414-466D-9976-F1853C4DEFA9}" type="presParOf" srcId="{FCF4CD80-CA11-4816-94E4-F28F4954AFE6}" destId="{BE7240A4-A025-4271-A5FE-18A4D2F14AB3}" srcOrd="1" destOrd="0" presId="urn:microsoft.com/office/officeart/2005/8/layout/hierarchy1"/>
    <dgm:cxn modelId="{EC079DE0-B3F8-46B9-89E6-88D6D6544394}" type="presParOf" srcId="{959696A7-0B56-4BF9-B6F3-60CA42DEEC3D}" destId="{070B0972-03B8-4E65-B292-572BE7AEFDE2}" srcOrd="1" destOrd="0" presId="urn:microsoft.com/office/officeart/2005/8/layout/hierarchy1"/>
    <dgm:cxn modelId="{FF30640A-6C65-481F-95D4-3397D6981BCB}" type="presParOf" srcId="{070B0972-03B8-4E65-B292-572BE7AEFDE2}" destId="{B19498D4-1AFF-46C0-A06B-0518A203AA66}" srcOrd="0" destOrd="0" presId="urn:microsoft.com/office/officeart/2005/8/layout/hierarchy1"/>
    <dgm:cxn modelId="{BC09CC28-89C6-472F-80CA-F35D946F8EB4}" type="presParOf" srcId="{070B0972-03B8-4E65-B292-572BE7AEFDE2}" destId="{B97C2BC1-1F43-4294-BE69-627C410936F6}" srcOrd="1" destOrd="0" presId="urn:microsoft.com/office/officeart/2005/8/layout/hierarchy1"/>
    <dgm:cxn modelId="{C5963C07-D34F-463C-A802-BD40B1470646}" type="presParOf" srcId="{B97C2BC1-1F43-4294-BE69-627C410936F6}" destId="{A246BEB4-C225-430E-B9DD-10549698B36D}" srcOrd="0" destOrd="0" presId="urn:microsoft.com/office/officeart/2005/8/layout/hierarchy1"/>
    <dgm:cxn modelId="{8694C290-ABE7-4EB5-9B23-6FDF04849ABE}" type="presParOf" srcId="{A246BEB4-C225-430E-B9DD-10549698B36D}" destId="{C3C27055-CAAD-484A-A93C-7B2FD1644B18}" srcOrd="0" destOrd="0" presId="urn:microsoft.com/office/officeart/2005/8/layout/hierarchy1"/>
    <dgm:cxn modelId="{997E6744-E10A-4D2D-BDF3-1ED47B9B6F83}" type="presParOf" srcId="{A246BEB4-C225-430E-B9DD-10549698B36D}" destId="{BE358D4E-97DC-4D6D-9CB0-3E4C6A486660}" srcOrd="1" destOrd="0" presId="urn:microsoft.com/office/officeart/2005/8/layout/hierarchy1"/>
    <dgm:cxn modelId="{CA07B95A-6041-464F-AFFF-5157402F6BB0}" type="presParOf" srcId="{B97C2BC1-1F43-4294-BE69-627C410936F6}" destId="{296CDE36-A418-4744-A879-3CA919A6FB46}" srcOrd="1" destOrd="0" presId="urn:microsoft.com/office/officeart/2005/8/layout/hierarchy1"/>
    <dgm:cxn modelId="{2382793D-387A-42DB-9231-3A2680998268}" type="presParOf" srcId="{070B0972-03B8-4E65-B292-572BE7AEFDE2}" destId="{639570E5-FE8F-4682-874C-F7B5C01C3ACA}" srcOrd="2" destOrd="0" presId="urn:microsoft.com/office/officeart/2005/8/layout/hierarchy1"/>
    <dgm:cxn modelId="{B92D4796-6B50-4B3D-800D-586D32D3C54F}" type="presParOf" srcId="{070B0972-03B8-4E65-B292-572BE7AEFDE2}" destId="{649C9A48-6EA4-47B2-A568-C00D58975405}" srcOrd="3" destOrd="0" presId="urn:microsoft.com/office/officeart/2005/8/layout/hierarchy1"/>
    <dgm:cxn modelId="{84DC398E-F980-4F92-99D9-13452C5BA18B}" type="presParOf" srcId="{649C9A48-6EA4-47B2-A568-C00D58975405}" destId="{EF630263-34DA-4418-931F-6D09E2C56C88}" srcOrd="0" destOrd="0" presId="urn:microsoft.com/office/officeart/2005/8/layout/hierarchy1"/>
    <dgm:cxn modelId="{053C1148-FF81-4548-8505-E1E0F4F9AE11}" type="presParOf" srcId="{EF630263-34DA-4418-931F-6D09E2C56C88}" destId="{905871CD-AC17-495F-BAE3-81AA1B87F595}" srcOrd="0" destOrd="0" presId="urn:microsoft.com/office/officeart/2005/8/layout/hierarchy1"/>
    <dgm:cxn modelId="{6D57F144-657C-437D-8950-B8DA7F037B4E}" type="presParOf" srcId="{EF630263-34DA-4418-931F-6D09E2C56C88}" destId="{08DC8FB6-764A-4C17-9D0E-5A24AFA00CF7}" srcOrd="1" destOrd="0" presId="urn:microsoft.com/office/officeart/2005/8/layout/hierarchy1"/>
    <dgm:cxn modelId="{EF356394-DFE8-44E7-8D53-9562C39F5F39}" type="presParOf" srcId="{649C9A48-6EA4-47B2-A568-C00D58975405}" destId="{A9EAE403-9BD3-4A9C-B1D6-90449935FCDC}" srcOrd="1" destOrd="0" presId="urn:microsoft.com/office/officeart/2005/8/layout/hierarchy1"/>
    <dgm:cxn modelId="{FAD17EFF-73D5-4670-BFC1-ABD4699C173E}" type="presParOf" srcId="{FA8692B3-EC2E-4DF4-A6DC-447283A0C546}" destId="{6AA3327D-7B55-47B3-B5D9-0951FE85FB69}" srcOrd="2" destOrd="0" presId="urn:microsoft.com/office/officeart/2005/8/layout/hierarchy1"/>
    <dgm:cxn modelId="{029EBC75-974D-485E-BC2F-7BACBB380624}" type="presParOf" srcId="{FA8692B3-EC2E-4DF4-A6DC-447283A0C546}" destId="{495FF23F-A7E7-436A-9B90-AA37E2AD8137}" srcOrd="3" destOrd="0" presId="urn:microsoft.com/office/officeart/2005/8/layout/hierarchy1"/>
    <dgm:cxn modelId="{5257D207-B477-4722-808A-F9692F6A4BF7}" type="presParOf" srcId="{495FF23F-A7E7-436A-9B90-AA37E2AD8137}" destId="{052FB9DB-2528-4F66-9352-660B88B3C0E5}" srcOrd="0" destOrd="0" presId="urn:microsoft.com/office/officeart/2005/8/layout/hierarchy1"/>
    <dgm:cxn modelId="{6FF14749-4334-4974-A534-451619A1F9DA}" type="presParOf" srcId="{052FB9DB-2528-4F66-9352-660B88B3C0E5}" destId="{483E075A-ADD8-441C-8155-B9EC29D8621C}" srcOrd="0" destOrd="0" presId="urn:microsoft.com/office/officeart/2005/8/layout/hierarchy1"/>
    <dgm:cxn modelId="{B0D9BE24-B58B-43C6-B09D-44683EA5B132}" type="presParOf" srcId="{052FB9DB-2528-4F66-9352-660B88B3C0E5}" destId="{5E4E3A1C-2F81-4F39-AF49-ADE3B5C39A8C}" srcOrd="1" destOrd="0" presId="urn:microsoft.com/office/officeart/2005/8/layout/hierarchy1"/>
    <dgm:cxn modelId="{DE3A5275-499E-44A9-BE94-D1D9B1D2329C}" type="presParOf" srcId="{495FF23F-A7E7-436A-9B90-AA37E2AD8137}" destId="{C6AA5B27-9896-470A-AEA0-884BA0309F2A}" srcOrd="1" destOrd="0" presId="urn:microsoft.com/office/officeart/2005/8/layout/hierarchy1"/>
    <dgm:cxn modelId="{58C81A79-822E-4D8A-87C0-703F9C1A1088}" type="presParOf" srcId="{C6AA5B27-9896-470A-AEA0-884BA0309F2A}" destId="{FBC0E4BD-A38F-4807-9697-EE545B4B9087}" srcOrd="0" destOrd="0" presId="urn:microsoft.com/office/officeart/2005/8/layout/hierarchy1"/>
    <dgm:cxn modelId="{70FB9AF8-4DF1-4395-A143-0073FF982FDE}" type="presParOf" srcId="{C6AA5B27-9896-470A-AEA0-884BA0309F2A}" destId="{201793C8-EE83-45E5-9FEB-F523D5BC8308}" srcOrd="1" destOrd="0" presId="urn:microsoft.com/office/officeart/2005/8/layout/hierarchy1"/>
    <dgm:cxn modelId="{FDEC83FD-953A-43AC-BE45-5AD8938C2CCC}" type="presParOf" srcId="{201793C8-EE83-45E5-9FEB-F523D5BC8308}" destId="{254B6BC8-38D0-40C7-BABA-788392B5DDD9}" srcOrd="0" destOrd="0" presId="urn:microsoft.com/office/officeart/2005/8/layout/hierarchy1"/>
    <dgm:cxn modelId="{6FD5AA70-9775-41E9-90A1-C47362BEFF30}" type="presParOf" srcId="{254B6BC8-38D0-40C7-BABA-788392B5DDD9}" destId="{FCCF4AF6-6286-4003-8FD9-D25A06715038}" srcOrd="0" destOrd="0" presId="urn:microsoft.com/office/officeart/2005/8/layout/hierarchy1"/>
    <dgm:cxn modelId="{77BA7514-156A-4E80-B0E2-77DD17BACE4F}" type="presParOf" srcId="{254B6BC8-38D0-40C7-BABA-788392B5DDD9}" destId="{F6D5CDC2-C26E-4C86-B010-61E47A35B5B9}" srcOrd="1" destOrd="0" presId="urn:microsoft.com/office/officeart/2005/8/layout/hierarchy1"/>
    <dgm:cxn modelId="{D19A9F82-E067-42C7-ADA6-7A72421093E2}" type="presParOf" srcId="{201793C8-EE83-45E5-9FEB-F523D5BC8308}" destId="{D0090B4C-A89E-4DA0-AF05-9F2E7458FEBF}" srcOrd="1" destOrd="0" presId="urn:microsoft.com/office/officeart/2005/8/layout/hierarchy1"/>
    <dgm:cxn modelId="{6D79330A-0ABE-48B5-BDBA-4B6A0765A92B}" type="presParOf" srcId="{D0090B4C-A89E-4DA0-AF05-9F2E7458FEBF}" destId="{59FAE17A-96E8-4A0E-BFB4-18FA62098164}" srcOrd="0" destOrd="0" presId="urn:microsoft.com/office/officeart/2005/8/layout/hierarchy1"/>
    <dgm:cxn modelId="{07EAFEAE-2F28-4A5A-9DCB-45A5C924E222}" type="presParOf" srcId="{D0090B4C-A89E-4DA0-AF05-9F2E7458FEBF}" destId="{69A056A3-508E-41C9-B91A-F1BCEC705E1B}" srcOrd="1" destOrd="0" presId="urn:microsoft.com/office/officeart/2005/8/layout/hierarchy1"/>
    <dgm:cxn modelId="{1D608CCB-4A9E-4688-826B-60AC767FF51C}" type="presParOf" srcId="{69A056A3-508E-41C9-B91A-F1BCEC705E1B}" destId="{4EF23B85-BBBF-49C6-933E-FBF981C18BD6}" srcOrd="0" destOrd="0" presId="urn:microsoft.com/office/officeart/2005/8/layout/hierarchy1"/>
    <dgm:cxn modelId="{8871C17D-CD3C-424C-B877-5377E99DE5E6}" type="presParOf" srcId="{4EF23B85-BBBF-49C6-933E-FBF981C18BD6}" destId="{D81BB6CE-E8B2-4F65-A5C6-A35E55535D3F}" srcOrd="0" destOrd="0" presId="urn:microsoft.com/office/officeart/2005/8/layout/hierarchy1"/>
    <dgm:cxn modelId="{35C6530C-07D2-4FE5-8761-A88125D9A584}" type="presParOf" srcId="{4EF23B85-BBBF-49C6-933E-FBF981C18BD6}" destId="{17595F8F-2411-4121-AEA0-40653A87D176}" srcOrd="1" destOrd="0" presId="urn:microsoft.com/office/officeart/2005/8/layout/hierarchy1"/>
    <dgm:cxn modelId="{D81191F3-7255-4BA9-91A2-C4DB736EBB8E}" type="presParOf" srcId="{69A056A3-508E-41C9-B91A-F1BCEC705E1B}" destId="{F6B9E502-6026-49D7-9126-84F142FFCB4B}" srcOrd="1" destOrd="0" presId="urn:microsoft.com/office/officeart/2005/8/layout/hierarchy1"/>
    <dgm:cxn modelId="{E4C4AF26-D54B-47F6-B8D5-8104736A5251}" type="presParOf" srcId="{F6B9E502-6026-49D7-9126-84F142FFCB4B}" destId="{CDA5EF3F-C9BE-44C6-A9D5-04EFC4DD8DF8}" srcOrd="0" destOrd="0" presId="urn:microsoft.com/office/officeart/2005/8/layout/hierarchy1"/>
    <dgm:cxn modelId="{330998C1-C7AD-4AA7-A7F6-798C48C5CCAF}" type="presParOf" srcId="{F6B9E502-6026-49D7-9126-84F142FFCB4B}" destId="{055D5BC2-436D-47FD-BF59-39CD80BE6EDF}" srcOrd="1" destOrd="0" presId="urn:microsoft.com/office/officeart/2005/8/layout/hierarchy1"/>
    <dgm:cxn modelId="{AC2333BE-62E2-4F55-B777-D92250E669F7}" type="presParOf" srcId="{055D5BC2-436D-47FD-BF59-39CD80BE6EDF}" destId="{584F26F3-D607-40E6-8344-620DB253E56B}" srcOrd="0" destOrd="0" presId="urn:microsoft.com/office/officeart/2005/8/layout/hierarchy1"/>
    <dgm:cxn modelId="{F4525DDD-7490-4DB1-AE37-7F544F282C0C}" type="presParOf" srcId="{584F26F3-D607-40E6-8344-620DB253E56B}" destId="{521A3BE6-164E-4A70-B54D-876241B49853}" srcOrd="0" destOrd="0" presId="urn:microsoft.com/office/officeart/2005/8/layout/hierarchy1"/>
    <dgm:cxn modelId="{8B3FB34D-97AC-4C39-BDAD-13608481F8F7}" type="presParOf" srcId="{584F26F3-D607-40E6-8344-620DB253E56B}" destId="{C010FF82-2ED2-4500-AEC9-B1CA2821727C}" srcOrd="1" destOrd="0" presId="urn:microsoft.com/office/officeart/2005/8/layout/hierarchy1"/>
    <dgm:cxn modelId="{A0777EA6-5DD7-4F7B-BEC6-DE5497E9AA7A}" type="presParOf" srcId="{055D5BC2-436D-47FD-BF59-39CD80BE6EDF}" destId="{99169EDD-FEE8-41F2-911A-78BC0B7550C0}" srcOrd="1" destOrd="0" presId="urn:microsoft.com/office/officeart/2005/8/layout/hierarchy1"/>
    <dgm:cxn modelId="{B8089F77-76A4-463A-9575-454660A66F25}" type="presParOf" srcId="{C6AA5B27-9896-470A-AEA0-884BA0309F2A}" destId="{965F12B6-F027-4AF6-B9B6-B061D681915D}" srcOrd="2" destOrd="0" presId="urn:microsoft.com/office/officeart/2005/8/layout/hierarchy1"/>
    <dgm:cxn modelId="{3D5D2E80-4459-4B7C-B9A6-DCA2C743FA1A}" type="presParOf" srcId="{C6AA5B27-9896-470A-AEA0-884BA0309F2A}" destId="{2A7B5FBF-8667-4225-9846-5C43FE07D3D7}" srcOrd="3" destOrd="0" presId="urn:microsoft.com/office/officeart/2005/8/layout/hierarchy1"/>
    <dgm:cxn modelId="{D400E7C2-0275-4819-B37A-BCCE2F4B99F3}" type="presParOf" srcId="{2A7B5FBF-8667-4225-9846-5C43FE07D3D7}" destId="{0007B72B-DEA9-4347-BEF7-12C5DFB1FF51}" srcOrd="0" destOrd="0" presId="urn:microsoft.com/office/officeart/2005/8/layout/hierarchy1"/>
    <dgm:cxn modelId="{38D8D496-C1E3-484C-89B1-80FC4AF1F8D2}" type="presParOf" srcId="{0007B72B-DEA9-4347-BEF7-12C5DFB1FF51}" destId="{B060C98B-64AA-4B1A-B83F-78C119312ADF}" srcOrd="0" destOrd="0" presId="urn:microsoft.com/office/officeart/2005/8/layout/hierarchy1"/>
    <dgm:cxn modelId="{48CCBC7F-6DDC-4298-AB80-BD301490D96B}" type="presParOf" srcId="{0007B72B-DEA9-4347-BEF7-12C5DFB1FF51}" destId="{B14C28DF-F288-4C55-885A-70139F6361CC}" srcOrd="1" destOrd="0" presId="urn:microsoft.com/office/officeart/2005/8/layout/hierarchy1"/>
    <dgm:cxn modelId="{E1B49005-4832-4FC3-9ACC-8206067F7A3A}" type="presParOf" srcId="{2A7B5FBF-8667-4225-9846-5C43FE07D3D7}" destId="{AA77982B-31F4-441C-8D2F-68BC41A85FA9}" srcOrd="1" destOrd="0" presId="urn:microsoft.com/office/officeart/2005/8/layout/hierarchy1"/>
    <dgm:cxn modelId="{85305A15-2F2C-4859-B6A8-6B4C438466BD}" type="presParOf" srcId="{AA77982B-31F4-441C-8D2F-68BC41A85FA9}" destId="{A1F2A3D6-34F7-414F-83C8-2DC4471DEF97}" srcOrd="0" destOrd="0" presId="urn:microsoft.com/office/officeart/2005/8/layout/hierarchy1"/>
    <dgm:cxn modelId="{05743C92-037F-4164-81B2-4740CCA89E1D}" type="presParOf" srcId="{AA77982B-31F4-441C-8D2F-68BC41A85FA9}" destId="{A8BBB66D-F50D-43CC-BBB7-43D0458AEE08}" srcOrd="1" destOrd="0" presId="urn:microsoft.com/office/officeart/2005/8/layout/hierarchy1"/>
    <dgm:cxn modelId="{85089D93-6BAA-4239-B462-1B28019E3F08}" type="presParOf" srcId="{A8BBB66D-F50D-43CC-BBB7-43D0458AEE08}" destId="{76BC9EA1-63C9-4E6B-BFC0-64B0FC27FE4D}" srcOrd="0" destOrd="0" presId="urn:microsoft.com/office/officeart/2005/8/layout/hierarchy1"/>
    <dgm:cxn modelId="{CC9EED4E-1AEF-4009-AFED-A52CADEE71D7}" type="presParOf" srcId="{76BC9EA1-63C9-4E6B-BFC0-64B0FC27FE4D}" destId="{38F9E485-DE98-448E-B99D-E5BD39A9E5B6}" srcOrd="0" destOrd="0" presId="urn:microsoft.com/office/officeart/2005/8/layout/hierarchy1"/>
    <dgm:cxn modelId="{7F533EEF-C370-47E3-9B20-121B201E93FC}" type="presParOf" srcId="{76BC9EA1-63C9-4E6B-BFC0-64B0FC27FE4D}" destId="{0F559382-113B-412A-A2D5-4EC0D6361FFD}" srcOrd="1" destOrd="0" presId="urn:microsoft.com/office/officeart/2005/8/layout/hierarchy1"/>
    <dgm:cxn modelId="{FCE41BAD-FB02-4625-BF51-46EAC0118C8B}" type="presParOf" srcId="{A8BBB66D-F50D-43CC-BBB7-43D0458AEE08}" destId="{C9913709-AB0E-45D1-824E-2D2F8863AE32}" srcOrd="1" destOrd="0" presId="urn:microsoft.com/office/officeart/2005/8/layout/hierarchy1"/>
    <dgm:cxn modelId="{7A5F80EB-FF3D-4F44-83C5-F503AC5C313A}" type="presParOf" srcId="{C9913709-AB0E-45D1-824E-2D2F8863AE32}" destId="{352EFE14-DBD1-40CF-B163-5E8238515EC4}" srcOrd="0" destOrd="0" presId="urn:microsoft.com/office/officeart/2005/8/layout/hierarchy1"/>
    <dgm:cxn modelId="{0B968E48-9FC7-4B13-B69E-C877B7788F7E}" type="presParOf" srcId="{C9913709-AB0E-45D1-824E-2D2F8863AE32}" destId="{20096C75-9457-402A-86A8-3A750E8609E6}" srcOrd="1" destOrd="0" presId="urn:microsoft.com/office/officeart/2005/8/layout/hierarchy1"/>
    <dgm:cxn modelId="{3919C49A-DE56-4A3A-85A4-B909930C274F}" type="presParOf" srcId="{20096C75-9457-402A-86A8-3A750E8609E6}" destId="{126DF57B-C1D9-4EFD-A547-9B288A7069E0}" srcOrd="0" destOrd="0" presId="urn:microsoft.com/office/officeart/2005/8/layout/hierarchy1"/>
    <dgm:cxn modelId="{7AC931F8-1695-4CC0-BDF7-05DA776B278F}" type="presParOf" srcId="{126DF57B-C1D9-4EFD-A547-9B288A7069E0}" destId="{D2A5FECC-C4EC-4B2D-900C-E52DD1A4135B}" srcOrd="0" destOrd="0" presId="urn:microsoft.com/office/officeart/2005/8/layout/hierarchy1"/>
    <dgm:cxn modelId="{021E3D3A-A35A-4B10-B3E3-6146B5DBC714}" type="presParOf" srcId="{126DF57B-C1D9-4EFD-A547-9B288A7069E0}" destId="{61002468-934E-4DCA-B384-3C93A4B7F027}" srcOrd="1" destOrd="0" presId="urn:microsoft.com/office/officeart/2005/8/layout/hierarchy1"/>
    <dgm:cxn modelId="{9AD0E1BC-6825-4EB1-9D35-B63B0BE8AFA4}" type="presParOf" srcId="{20096C75-9457-402A-86A8-3A750E8609E6}" destId="{55AF5704-9E53-41A7-930F-51BB6F2D692C}" srcOrd="1" destOrd="0" presId="urn:microsoft.com/office/officeart/2005/8/layout/hierarchy1"/>
    <dgm:cxn modelId="{18DB0FB1-5592-4C20-A055-265BF4797AF3}" type="presParOf" srcId="{AA77982B-31F4-441C-8D2F-68BC41A85FA9}" destId="{9F1D513A-C97C-4DB7-9CA3-1370F015184C}" srcOrd="2" destOrd="0" presId="urn:microsoft.com/office/officeart/2005/8/layout/hierarchy1"/>
    <dgm:cxn modelId="{972B5A8C-BAC5-49E8-9FBA-A37EAAFB1A07}" type="presParOf" srcId="{AA77982B-31F4-441C-8D2F-68BC41A85FA9}" destId="{6F32D7B8-225A-4D63-89D1-7C262E843609}" srcOrd="3" destOrd="0" presId="urn:microsoft.com/office/officeart/2005/8/layout/hierarchy1"/>
    <dgm:cxn modelId="{6AF5080E-0D23-4C41-AF74-0CA9AC1232AC}" type="presParOf" srcId="{6F32D7B8-225A-4D63-89D1-7C262E843609}" destId="{ABBC9522-DA88-46A6-AF0A-CBEE2FC3476B}" srcOrd="0" destOrd="0" presId="urn:microsoft.com/office/officeart/2005/8/layout/hierarchy1"/>
    <dgm:cxn modelId="{5F842CEF-3A56-44F2-8ED7-9D3129146456}" type="presParOf" srcId="{ABBC9522-DA88-46A6-AF0A-CBEE2FC3476B}" destId="{E2EA1E43-E9C5-43B1-B46C-1BADCE50B39C}" srcOrd="0" destOrd="0" presId="urn:microsoft.com/office/officeart/2005/8/layout/hierarchy1"/>
    <dgm:cxn modelId="{1FCA1A17-F075-402A-A0F3-A3E870E27754}" type="presParOf" srcId="{ABBC9522-DA88-46A6-AF0A-CBEE2FC3476B}" destId="{7AFA9432-6429-41F3-92F6-F0EE61DA87CD}" srcOrd="1" destOrd="0" presId="urn:microsoft.com/office/officeart/2005/8/layout/hierarchy1"/>
    <dgm:cxn modelId="{AD08E125-86FE-4444-9968-05EA41AF0781}" type="presParOf" srcId="{6F32D7B8-225A-4D63-89D1-7C262E843609}" destId="{56B982C3-107F-4718-875A-B5A2BB88BCE1}" srcOrd="1" destOrd="0" presId="urn:microsoft.com/office/officeart/2005/8/layout/hierarchy1"/>
    <dgm:cxn modelId="{E7E2406E-123F-499B-BD20-A940FD17F768}" type="presParOf" srcId="{56B982C3-107F-4718-875A-B5A2BB88BCE1}" destId="{9A6BFE4C-66A1-45C1-8840-BB1E882E5214}" srcOrd="0" destOrd="0" presId="urn:microsoft.com/office/officeart/2005/8/layout/hierarchy1"/>
    <dgm:cxn modelId="{6307E042-4D72-4996-961D-45D60A74C14C}" type="presParOf" srcId="{56B982C3-107F-4718-875A-B5A2BB88BCE1}" destId="{D6947372-0CC6-45CB-A5C6-B3AFFC6A88A2}" srcOrd="1" destOrd="0" presId="urn:microsoft.com/office/officeart/2005/8/layout/hierarchy1"/>
    <dgm:cxn modelId="{9427776E-03D8-4FEB-9C15-D952143B48C5}" type="presParOf" srcId="{D6947372-0CC6-45CB-A5C6-B3AFFC6A88A2}" destId="{48BAC5C1-7446-46E1-810B-782CB679870F}" srcOrd="0" destOrd="0" presId="urn:microsoft.com/office/officeart/2005/8/layout/hierarchy1"/>
    <dgm:cxn modelId="{6D0D96E6-39A3-47A9-AAE9-4B3CAAA8210D}" type="presParOf" srcId="{48BAC5C1-7446-46E1-810B-782CB679870F}" destId="{DE6E5C8F-1FF5-436F-BD10-39F0F059DD59}" srcOrd="0" destOrd="0" presId="urn:microsoft.com/office/officeart/2005/8/layout/hierarchy1"/>
    <dgm:cxn modelId="{0A3DDCDF-1FF9-4E31-9A8B-55245BF2D264}" type="presParOf" srcId="{48BAC5C1-7446-46E1-810B-782CB679870F}" destId="{ADCF4623-DF97-4D10-88D4-756D7B3119F7}" srcOrd="1" destOrd="0" presId="urn:microsoft.com/office/officeart/2005/8/layout/hierarchy1"/>
    <dgm:cxn modelId="{A578067F-ECBE-4368-BC76-BEE18E83419E}" type="presParOf" srcId="{D6947372-0CC6-45CB-A5C6-B3AFFC6A88A2}" destId="{00318E7F-8434-4282-BE2A-0E949B7B594E}" srcOrd="1" destOrd="0" presId="urn:microsoft.com/office/officeart/2005/8/layout/hierarchy1"/>
    <dgm:cxn modelId="{EBF425CB-5BC8-4106-9BCF-A453598BFD67}" type="presParOf" srcId="{C6AA5B27-9896-470A-AEA0-884BA0309F2A}" destId="{19B6B3A7-1071-475C-B81A-1410EA30C63D}" srcOrd="4" destOrd="0" presId="urn:microsoft.com/office/officeart/2005/8/layout/hierarchy1"/>
    <dgm:cxn modelId="{C30E8E8E-3649-4080-A463-B95A6D564324}" type="presParOf" srcId="{C6AA5B27-9896-470A-AEA0-884BA0309F2A}" destId="{A9BAA8F1-73A5-4C41-BA0C-F68E4BAECD09}" srcOrd="5" destOrd="0" presId="urn:microsoft.com/office/officeart/2005/8/layout/hierarchy1"/>
    <dgm:cxn modelId="{9B16C335-E92E-4178-85E8-AD7E30DB5BE3}" type="presParOf" srcId="{A9BAA8F1-73A5-4C41-BA0C-F68E4BAECD09}" destId="{F2014472-BFCE-4534-BA03-3D345DC5A94D}" srcOrd="0" destOrd="0" presId="urn:microsoft.com/office/officeart/2005/8/layout/hierarchy1"/>
    <dgm:cxn modelId="{79C1EF4D-A291-4E4F-A308-5F864DF7677C}" type="presParOf" srcId="{F2014472-BFCE-4534-BA03-3D345DC5A94D}" destId="{F7E033C9-CA0A-4EE4-966A-D963B0EE7FFC}" srcOrd="0" destOrd="0" presId="urn:microsoft.com/office/officeart/2005/8/layout/hierarchy1"/>
    <dgm:cxn modelId="{8194A0CD-D37B-47B1-9B93-8A5ABB5DC8DF}" type="presParOf" srcId="{F2014472-BFCE-4534-BA03-3D345DC5A94D}" destId="{53714AD2-490A-4D3F-AE5D-989D8F027D74}" srcOrd="1" destOrd="0" presId="urn:microsoft.com/office/officeart/2005/8/layout/hierarchy1"/>
    <dgm:cxn modelId="{006B4347-194A-4C1B-AA01-CE4F2392E7A6}" type="presParOf" srcId="{A9BAA8F1-73A5-4C41-BA0C-F68E4BAECD09}" destId="{58591EDD-7CA1-4A96-A731-A776B33860A7}" srcOrd="1" destOrd="0" presId="urn:microsoft.com/office/officeart/2005/8/layout/hierarchy1"/>
    <dgm:cxn modelId="{BFDC4A5B-29F8-4C0C-BF6A-B4AB3F9E2397}" type="presParOf" srcId="{58591EDD-7CA1-4A96-A731-A776B33860A7}" destId="{E2E50EA6-BBCD-438B-9403-3C87A673079B}" srcOrd="0" destOrd="0" presId="urn:microsoft.com/office/officeart/2005/8/layout/hierarchy1"/>
    <dgm:cxn modelId="{B37F4324-962E-49B1-A13D-9DB12A49E6DA}" type="presParOf" srcId="{58591EDD-7CA1-4A96-A731-A776B33860A7}" destId="{F59811A9-207C-4084-A58B-10EE9C36C2A8}" srcOrd="1" destOrd="0" presId="urn:microsoft.com/office/officeart/2005/8/layout/hierarchy1"/>
    <dgm:cxn modelId="{09ED381F-A35D-4AB8-A7FF-A3B16999AF6E}" type="presParOf" srcId="{F59811A9-207C-4084-A58B-10EE9C36C2A8}" destId="{07FAF3BA-8685-4ED4-B4D0-5C5706B7874A}" srcOrd="0" destOrd="0" presId="urn:microsoft.com/office/officeart/2005/8/layout/hierarchy1"/>
    <dgm:cxn modelId="{7A214596-E2AB-4FE1-BB78-84A04C1B3EFA}" type="presParOf" srcId="{07FAF3BA-8685-4ED4-B4D0-5C5706B7874A}" destId="{AACA4FEC-CEBA-4F17-8CA1-03947B91AD2F}" srcOrd="0" destOrd="0" presId="urn:microsoft.com/office/officeart/2005/8/layout/hierarchy1"/>
    <dgm:cxn modelId="{A1CF5A76-0C46-4448-84C5-7E1E0D248F28}" type="presParOf" srcId="{07FAF3BA-8685-4ED4-B4D0-5C5706B7874A}" destId="{E8C48F04-1086-4F2B-A42D-B152543E450A}" srcOrd="1" destOrd="0" presId="urn:microsoft.com/office/officeart/2005/8/layout/hierarchy1"/>
    <dgm:cxn modelId="{E5C4A234-13B4-488D-A174-A8F768A28003}" type="presParOf" srcId="{F59811A9-207C-4084-A58B-10EE9C36C2A8}" destId="{03E7433E-D12D-4E89-87A7-30CC5342C152}" srcOrd="1" destOrd="0" presId="urn:microsoft.com/office/officeart/2005/8/layout/hierarchy1"/>
    <dgm:cxn modelId="{CC98CBB0-7151-4A43-9CC5-B30997E53A42}" type="presParOf" srcId="{03E7433E-D12D-4E89-87A7-30CC5342C152}" destId="{5167699C-DBF0-4BB8-8287-A07E19E48FB8}" srcOrd="0" destOrd="0" presId="urn:microsoft.com/office/officeart/2005/8/layout/hierarchy1"/>
    <dgm:cxn modelId="{748F40A7-2DB4-4414-8701-5C5B4D3E5AC1}" type="presParOf" srcId="{03E7433E-D12D-4E89-87A7-30CC5342C152}" destId="{2C94DBDD-FBE1-4DED-B269-94BD7AB9758F}" srcOrd="1" destOrd="0" presId="urn:microsoft.com/office/officeart/2005/8/layout/hierarchy1"/>
    <dgm:cxn modelId="{16C63E52-C97A-4FE2-ACD0-66C889794E15}" type="presParOf" srcId="{2C94DBDD-FBE1-4DED-B269-94BD7AB9758F}" destId="{1DB728E1-58D3-414C-BBF1-7DBFE60D4A1E}" srcOrd="0" destOrd="0" presId="urn:microsoft.com/office/officeart/2005/8/layout/hierarchy1"/>
    <dgm:cxn modelId="{181393F2-0A4D-4955-9F38-FEBA906433B5}" type="presParOf" srcId="{1DB728E1-58D3-414C-BBF1-7DBFE60D4A1E}" destId="{834FD4E8-D470-45AB-9D82-1846E88A4143}" srcOrd="0" destOrd="0" presId="urn:microsoft.com/office/officeart/2005/8/layout/hierarchy1"/>
    <dgm:cxn modelId="{9212768F-2499-4FF9-90E8-8E734D13BC03}" type="presParOf" srcId="{1DB728E1-58D3-414C-BBF1-7DBFE60D4A1E}" destId="{0442D14D-9FFF-4A43-94F2-4F60C4989984}" srcOrd="1" destOrd="0" presId="urn:microsoft.com/office/officeart/2005/8/layout/hierarchy1"/>
    <dgm:cxn modelId="{A4D21379-3766-403F-B914-8467C17C45AB}" type="presParOf" srcId="{2C94DBDD-FBE1-4DED-B269-94BD7AB9758F}" destId="{F3B2930E-CFAC-4755-A83B-2F413CCD2EE1}" srcOrd="1" destOrd="0" presId="urn:microsoft.com/office/officeart/2005/8/layout/hierarchy1"/>
    <dgm:cxn modelId="{356F0746-8FFD-4F2F-BFFC-9C8D48267AF5}" type="presParOf" srcId="{F3B2930E-CFAC-4755-A83B-2F413CCD2EE1}" destId="{BA6E2E61-2F8D-4595-80D1-59D42C2BDA47}" srcOrd="0" destOrd="0" presId="urn:microsoft.com/office/officeart/2005/8/layout/hierarchy1"/>
    <dgm:cxn modelId="{4EA1FEED-7371-4A79-ACA1-396EC9CE9EA6}" type="presParOf" srcId="{F3B2930E-CFAC-4755-A83B-2F413CCD2EE1}" destId="{366441F5-67A3-4420-819D-8A055F2B8E40}" srcOrd="1" destOrd="0" presId="urn:microsoft.com/office/officeart/2005/8/layout/hierarchy1"/>
    <dgm:cxn modelId="{12262118-297A-45A2-8E38-FCAAD90547E2}" type="presParOf" srcId="{366441F5-67A3-4420-819D-8A055F2B8E40}" destId="{255B1C73-9FA4-4731-A69A-6F8D1933FAB2}" srcOrd="0" destOrd="0" presId="urn:microsoft.com/office/officeart/2005/8/layout/hierarchy1"/>
    <dgm:cxn modelId="{F9C1368A-37EF-4149-B54D-CBF7FEB1F981}" type="presParOf" srcId="{255B1C73-9FA4-4731-A69A-6F8D1933FAB2}" destId="{F61802D3-803F-4443-9414-A943B259D949}" srcOrd="0" destOrd="0" presId="urn:microsoft.com/office/officeart/2005/8/layout/hierarchy1"/>
    <dgm:cxn modelId="{38E797B6-2247-4028-BB22-C36409A6EE46}" type="presParOf" srcId="{255B1C73-9FA4-4731-A69A-6F8D1933FAB2}" destId="{0C54DAD9-9835-48C0-8B6E-51A518EB8862}" srcOrd="1" destOrd="0" presId="urn:microsoft.com/office/officeart/2005/8/layout/hierarchy1"/>
    <dgm:cxn modelId="{C9AD3FC8-72DB-4E41-85AA-F25F439C1F0A}" type="presParOf" srcId="{366441F5-67A3-4420-819D-8A055F2B8E40}" destId="{E5EF7A5A-2563-4F0F-A7F2-F03DD34F0230}" srcOrd="1" destOrd="0" presId="urn:microsoft.com/office/officeart/2005/8/layout/hierarchy1"/>
    <dgm:cxn modelId="{2660AAFE-9447-49EB-939C-1F3CEC11C52C}" type="presParOf" srcId="{F3B2930E-CFAC-4755-A83B-2F413CCD2EE1}" destId="{EFCFDC09-AA9A-4329-B22F-B173CF1D8C29}" srcOrd="2" destOrd="0" presId="urn:microsoft.com/office/officeart/2005/8/layout/hierarchy1"/>
    <dgm:cxn modelId="{0FF7AD8D-F2A1-4252-9BAE-D8E317554CEC}" type="presParOf" srcId="{F3B2930E-CFAC-4755-A83B-2F413CCD2EE1}" destId="{764CA81A-2F71-446B-9C6E-8D7D108BB463}" srcOrd="3" destOrd="0" presId="urn:microsoft.com/office/officeart/2005/8/layout/hierarchy1"/>
    <dgm:cxn modelId="{40D44084-43C3-437E-9371-A4DC70E33711}" type="presParOf" srcId="{764CA81A-2F71-446B-9C6E-8D7D108BB463}" destId="{8A2E6EAB-B722-4965-8F0C-944C689A79E7}" srcOrd="0" destOrd="0" presId="urn:microsoft.com/office/officeart/2005/8/layout/hierarchy1"/>
    <dgm:cxn modelId="{163D22FF-9FFB-4570-B4C1-F857D5AF55CC}" type="presParOf" srcId="{8A2E6EAB-B722-4965-8F0C-944C689A79E7}" destId="{929CF207-1C4B-4DA6-930B-2BE0B24187FA}" srcOrd="0" destOrd="0" presId="urn:microsoft.com/office/officeart/2005/8/layout/hierarchy1"/>
    <dgm:cxn modelId="{D199A8C3-8806-408C-9085-875D9EB6368C}" type="presParOf" srcId="{8A2E6EAB-B722-4965-8F0C-944C689A79E7}" destId="{DE5D29C1-B9FC-425C-A4C2-EECC359B5C61}" srcOrd="1" destOrd="0" presId="urn:microsoft.com/office/officeart/2005/8/layout/hierarchy1"/>
    <dgm:cxn modelId="{67D121D2-D318-4892-AFD7-73256785EAD8}" type="presParOf" srcId="{764CA81A-2F71-446B-9C6E-8D7D108BB463}" destId="{A8BE0375-5765-4AEC-BEE4-A23148D41000}" srcOrd="1" destOrd="0" presId="urn:microsoft.com/office/officeart/2005/8/layout/hierarchy1"/>
  </dgm:cxnLst>
  <dgm:bg>
    <a:noFill/>
    <a:effectLst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CFDC09-AA9A-4329-B22F-B173CF1D8C29}">
      <dsp:nvSpPr>
        <dsp:cNvPr id="0" name=""/>
        <dsp:cNvSpPr/>
      </dsp:nvSpPr>
      <dsp:spPr>
        <a:xfrm>
          <a:off x="8765420" y="4070613"/>
          <a:ext cx="573333" cy="2728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942"/>
              </a:lnTo>
              <a:lnTo>
                <a:pt x="573333" y="185942"/>
              </a:lnTo>
              <a:lnTo>
                <a:pt x="573333" y="2728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6E2E61-2F8D-4595-80D1-59D42C2BDA47}">
      <dsp:nvSpPr>
        <dsp:cNvPr id="0" name=""/>
        <dsp:cNvSpPr/>
      </dsp:nvSpPr>
      <dsp:spPr>
        <a:xfrm>
          <a:off x="8192087" y="4070613"/>
          <a:ext cx="573333" cy="272854"/>
        </a:xfrm>
        <a:custGeom>
          <a:avLst/>
          <a:gdLst/>
          <a:ahLst/>
          <a:cxnLst/>
          <a:rect l="0" t="0" r="0" b="0"/>
          <a:pathLst>
            <a:path>
              <a:moveTo>
                <a:pt x="573333" y="0"/>
              </a:moveTo>
              <a:lnTo>
                <a:pt x="573333" y="185942"/>
              </a:lnTo>
              <a:lnTo>
                <a:pt x="0" y="185942"/>
              </a:lnTo>
              <a:lnTo>
                <a:pt x="0" y="2728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67699C-DBF0-4BB8-8287-A07E19E48FB8}">
      <dsp:nvSpPr>
        <dsp:cNvPr id="0" name=""/>
        <dsp:cNvSpPr/>
      </dsp:nvSpPr>
      <dsp:spPr>
        <a:xfrm>
          <a:off x="8673260" y="3191659"/>
          <a:ext cx="91440" cy="2832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6296"/>
              </a:lnTo>
              <a:lnTo>
                <a:pt x="92159" y="196296"/>
              </a:lnTo>
              <a:lnTo>
                <a:pt x="92159" y="28320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E50EA6-BBCD-438B-9403-3C87A673079B}">
      <dsp:nvSpPr>
        <dsp:cNvPr id="0" name=""/>
        <dsp:cNvSpPr/>
      </dsp:nvSpPr>
      <dsp:spPr>
        <a:xfrm>
          <a:off x="8673260" y="2333414"/>
          <a:ext cx="91440" cy="262500"/>
        </a:xfrm>
        <a:custGeom>
          <a:avLst/>
          <a:gdLst/>
          <a:ahLst/>
          <a:cxnLst/>
          <a:rect l="0" t="0" r="0" b="0"/>
          <a:pathLst>
            <a:path>
              <a:moveTo>
                <a:pt x="92159" y="0"/>
              </a:moveTo>
              <a:lnTo>
                <a:pt x="92159" y="175588"/>
              </a:lnTo>
              <a:lnTo>
                <a:pt x="45720" y="175588"/>
              </a:lnTo>
              <a:lnTo>
                <a:pt x="45720" y="26250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B6B3A7-1071-475C-B81A-1410EA30C63D}">
      <dsp:nvSpPr>
        <dsp:cNvPr id="0" name=""/>
        <dsp:cNvSpPr/>
      </dsp:nvSpPr>
      <dsp:spPr>
        <a:xfrm>
          <a:off x="7031714" y="1184873"/>
          <a:ext cx="1733706" cy="5527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5883"/>
              </a:lnTo>
              <a:lnTo>
                <a:pt x="1733706" y="465883"/>
              </a:lnTo>
              <a:lnTo>
                <a:pt x="1733706" y="5527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6BFE4C-66A1-45C1-8840-BB1E882E5214}">
      <dsp:nvSpPr>
        <dsp:cNvPr id="0" name=""/>
        <dsp:cNvSpPr/>
      </dsp:nvSpPr>
      <dsp:spPr>
        <a:xfrm>
          <a:off x="7573034" y="3202014"/>
          <a:ext cx="91440" cy="2728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28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1D513A-C97C-4DB7-9CA3-1370F015184C}">
      <dsp:nvSpPr>
        <dsp:cNvPr id="0" name=""/>
        <dsp:cNvSpPr/>
      </dsp:nvSpPr>
      <dsp:spPr>
        <a:xfrm>
          <a:off x="7045420" y="2333414"/>
          <a:ext cx="573333" cy="2728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942"/>
              </a:lnTo>
              <a:lnTo>
                <a:pt x="573333" y="185942"/>
              </a:lnTo>
              <a:lnTo>
                <a:pt x="573333" y="2728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2EFE14-DBD1-40CF-B163-5E8238515EC4}">
      <dsp:nvSpPr>
        <dsp:cNvPr id="0" name=""/>
        <dsp:cNvSpPr/>
      </dsp:nvSpPr>
      <dsp:spPr>
        <a:xfrm>
          <a:off x="6426367" y="3202014"/>
          <a:ext cx="91440" cy="2728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28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F2A3D6-34F7-414F-83C8-2DC4471DEF97}">
      <dsp:nvSpPr>
        <dsp:cNvPr id="0" name=""/>
        <dsp:cNvSpPr/>
      </dsp:nvSpPr>
      <dsp:spPr>
        <a:xfrm>
          <a:off x="6472087" y="2333414"/>
          <a:ext cx="573333" cy="272854"/>
        </a:xfrm>
        <a:custGeom>
          <a:avLst/>
          <a:gdLst/>
          <a:ahLst/>
          <a:cxnLst/>
          <a:rect l="0" t="0" r="0" b="0"/>
          <a:pathLst>
            <a:path>
              <a:moveTo>
                <a:pt x="573333" y="0"/>
              </a:moveTo>
              <a:lnTo>
                <a:pt x="573333" y="185942"/>
              </a:lnTo>
              <a:lnTo>
                <a:pt x="0" y="185942"/>
              </a:lnTo>
              <a:lnTo>
                <a:pt x="0" y="2728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5F12B6-F027-4AF6-B9B6-B061D681915D}">
      <dsp:nvSpPr>
        <dsp:cNvPr id="0" name=""/>
        <dsp:cNvSpPr/>
      </dsp:nvSpPr>
      <dsp:spPr>
        <a:xfrm>
          <a:off x="6985994" y="1184873"/>
          <a:ext cx="91440" cy="55279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5883"/>
              </a:lnTo>
              <a:lnTo>
                <a:pt x="59426" y="465883"/>
              </a:lnTo>
              <a:lnTo>
                <a:pt x="59426" y="5527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A5EF3F-C9BE-44C6-A9D5-04EFC4DD8DF8}">
      <dsp:nvSpPr>
        <dsp:cNvPr id="0" name=""/>
        <dsp:cNvSpPr/>
      </dsp:nvSpPr>
      <dsp:spPr>
        <a:xfrm>
          <a:off x="5279701" y="3202014"/>
          <a:ext cx="91440" cy="2728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28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FAE17A-96E8-4A0E-BFB4-18FA62098164}">
      <dsp:nvSpPr>
        <dsp:cNvPr id="0" name=""/>
        <dsp:cNvSpPr/>
      </dsp:nvSpPr>
      <dsp:spPr>
        <a:xfrm>
          <a:off x="5279701" y="2333414"/>
          <a:ext cx="91440" cy="2728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28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C0E4BD-A38F-4807-9697-EE545B4B9087}">
      <dsp:nvSpPr>
        <dsp:cNvPr id="0" name=""/>
        <dsp:cNvSpPr/>
      </dsp:nvSpPr>
      <dsp:spPr>
        <a:xfrm>
          <a:off x="5325421" y="1184873"/>
          <a:ext cx="1706292" cy="552795"/>
        </a:xfrm>
        <a:custGeom>
          <a:avLst/>
          <a:gdLst/>
          <a:ahLst/>
          <a:cxnLst/>
          <a:rect l="0" t="0" r="0" b="0"/>
          <a:pathLst>
            <a:path>
              <a:moveTo>
                <a:pt x="1706292" y="0"/>
              </a:moveTo>
              <a:lnTo>
                <a:pt x="1706292" y="465883"/>
              </a:lnTo>
              <a:lnTo>
                <a:pt x="0" y="465883"/>
              </a:lnTo>
              <a:lnTo>
                <a:pt x="0" y="5527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A3327D-7B55-47B3-B5D9-0951FE85FB69}">
      <dsp:nvSpPr>
        <dsp:cNvPr id="0" name=""/>
        <dsp:cNvSpPr/>
      </dsp:nvSpPr>
      <dsp:spPr>
        <a:xfrm>
          <a:off x="4895421" y="543408"/>
          <a:ext cx="213629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52806"/>
              </a:moveTo>
              <a:lnTo>
                <a:pt x="2136292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9570E5-FE8F-4682-874C-F7B5C01C3ACA}">
      <dsp:nvSpPr>
        <dsp:cNvPr id="0" name=""/>
        <dsp:cNvSpPr/>
      </dsp:nvSpPr>
      <dsp:spPr>
        <a:xfrm>
          <a:off x="4178754" y="4070613"/>
          <a:ext cx="573333" cy="2728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942"/>
              </a:lnTo>
              <a:lnTo>
                <a:pt x="573333" y="185942"/>
              </a:lnTo>
              <a:lnTo>
                <a:pt x="573333" y="2728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9498D4-1AFF-46C0-A06B-0518A203AA66}">
      <dsp:nvSpPr>
        <dsp:cNvPr id="0" name=""/>
        <dsp:cNvSpPr/>
      </dsp:nvSpPr>
      <dsp:spPr>
        <a:xfrm>
          <a:off x="3605421" y="4070613"/>
          <a:ext cx="573333" cy="272854"/>
        </a:xfrm>
        <a:custGeom>
          <a:avLst/>
          <a:gdLst/>
          <a:ahLst/>
          <a:cxnLst/>
          <a:rect l="0" t="0" r="0" b="0"/>
          <a:pathLst>
            <a:path>
              <a:moveTo>
                <a:pt x="573333" y="0"/>
              </a:moveTo>
              <a:lnTo>
                <a:pt x="573333" y="185942"/>
              </a:lnTo>
              <a:lnTo>
                <a:pt x="0" y="185942"/>
              </a:lnTo>
              <a:lnTo>
                <a:pt x="0" y="2728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1500C0-7DA0-4894-906A-32464C4CB2AD}">
      <dsp:nvSpPr>
        <dsp:cNvPr id="0" name=""/>
        <dsp:cNvSpPr/>
      </dsp:nvSpPr>
      <dsp:spPr>
        <a:xfrm>
          <a:off x="4133034" y="3202014"/>
          <a:ext cx="91440" cy="2728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28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65418E-A1F3-4B6B-BD2F-EA05ED240C26}">
      <dsp:nvSpPr>
        <dsp:cNvPr id="0" name=""/>
        <dsp:cNvSpPr/>
      </dsp:nvSpPr>
      <dsp:spPr>
        <a:xfrm>
          <a:off x="4133034" y="2333414"/>
          <a:ext cx="91440" cy="2728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28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8E422C-C7BC-4998-B9C9-664FCCD0070E}">
      <dsp:nvSpPr>
        <dsp:cNvPr id="0" name=""/>
        <dsp:cNvSpPr/>
      </dsp:nvSpPr>
      <dsp:spPr>
        <a:xfrm>
          <a:off x="2689224" y="1228154"/>
          <a:ext cx="1489530" cy="5095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2602"/>
              </a:lnTo>
              <a:lnTo>
                <a:pt x="1489530" y="422602"/>
              </a:lnTo>
              <a:lnTo>
                <a:pt x="1489530" y="5095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FF372A-E40F-455D-A004-908B1C0E4DD6}">
      <dsp:nvSpPr>
        <dsp:cNvPr id="0" name=""/>
        <dsp:cNvSpPr/>
      </dsp:nvSpPr>
      <dsp:spPr>
        <a:xfrm>
          <a:off x="2413035" y="4939213"/>
          <a:ext cx="91440" cy="2728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28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A0FD99-0CBD-4365-B291-FAAFD3978801}">
      <dsp:nvSpPr>
        <dsp:cNvPr id="0" name=""/>
        <dsp:cNvSpPr/>
      </dsp:nvSpPr>
      <dsp:spPr>
        <a:xfrm>
          <a:off x="2413035" y="4070613"/>
          <a:ext cx="91440" cy="2728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28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D2E60A-3466-454D-A23C-8295C7136434}">
      <dsp:nvSpPr>
        <dsp:cNvPr id="0" name=""/>
        <dsp:cNvSpPr/>
      </dsp:nvSpPr>
      <dsp:spPr>
        <a:xfrm>
          <a:off x="2413035" y="3202014"/>
          <a:ext cx="91440" cy="2728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28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C2D8CC-C82B-490F-9801-6AFEDDD43DAE}">
      <dsp:nvSpPr>
        <dsp:cNvPr id="0" name=""/>
        <dsp:cNvSpPr/>
      </dsp:nvSpPr>
      <dsp:spPr>
        <a:xfrm>
          <a:off x="2413035" y="2333414"/>
          <a:ext cx="91440" cy="2728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28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6A509B-19E9-419A-ABEA-07731E2CE721}">
      <dsp:nvSpPr>
        <dsp:cNvPr id="0" name=""/>
        <dsp:cNvSpPr/>
      </dsp:nvSpPr>
      <dsp:spPr>
        <a:xfrm>
          <a:off x="2458755" y="1228154"/>
          <a:ext cx="230469" cy="509514"/>
        </a:xfrm>
        <a:custGeom>
          <a:avLst/>
          <a:gdLst/>
          <a:ahLst/>
          <a:cxnLst/>
          <a:rect l="0" t="0" r="0" b="0"/>
          <a:pathLst>
            <a:path>
              <a:moveTo>
                <a:pt x="230469" y="0"/>
              </a:moveTo>
              <a:lnTo>
                <a:pt x="230469" y="422602"/>
              </a:lnTo>
              <a:lnTo>
                <a:pt x="0" y="422602"/>
              </a:lnTo>
              <a:lnTo>
                <a:pt x="0" y="5095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821D7D-87DC-41FF-8E3C-A3B108AF3D1A}">
      <dsp:nvSpPr>
        <dsp:cNvPr id="0" name=""/>
        <dsp:cNvSpPr/>
      </dsp:nvSpPr>
      <dsp:spPr>
        <a:xfrm>
          <a:off x="1266368" y="4939213"/>
          <a:ext cx="91440" cy="2728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28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346485-7AAB-4A16-BC76-E98D7110293C}">
      <dsp:nvSpPr>
        <dsp:cNvPr id="0" name=""/>
        <dsp:cNvSpPr/>
      </dsp:nvSpPr>
      <dsp:spPr>
        <a:xfrm>
          <a:off x="1255842" y="4055315"/>
          <a:ext cx="91440" cy="2881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1241"/>
              </a:lnTo>
              <a:lnTo>
                <a:pt x="56246" y="201241"/>
              </a:lnTo>
              <a:lnTo>
                <a:pt x="56246" y="2881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7E9063-692D-4581-9ED7-38485FBD0F5E}">
      <dsp:nvSpPr>
        <dsp:cNvPr id="0" name=""/>
        <dsp:cNvSpPr/>
      </dsp:nvSpPr>
      <dsp:spPr>
        <a:xfrm>
          <a:off x="1255842" y="3202014"/>
          <a:ext cx="91440" cy="257555"/>
        </a:xfrm>
        <a:custGeom>
          <a:avLst/>
          <a:gdLst/>
          <a:ahLst/>
          <a:cxnLst/>
          <a:rect l="0" t="0" r="0" b="0"/>
          <a:pathLst>
            <a:path>
              <a:moveTo>
                <a:pt x="56246" y="0"/>
              </a:moveTo>
              <a:lnTo>
                <a:pt x="56246" y="170643"/>
              </a:lnTo>
              <a:lnTo>
                <a:pt x="45720" y="170643"/>
              </a:lnTo>
              <a:lnTo>
                <a:pt x="45720" y="25755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B326DB-C73E-4523-8A41-A2D97E1F05FC}">
      <dsp:nvSpPr>
        <dsp:cNvPr id="0" name=""/>
        <dsp:cNvSpPr/>
      </dsp:nvSpPr>
      <dsp:spPr>
        <a:xfrm>
          <a:off x="1266368" y="2333414"/>
          <a:ext cx="91440" cy="2728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28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3C9220-A289-4363-9C4F-9B4BCA4113F4}">
      <dsp:nvSpPr>
        <dsp:cNvPr id="0" name=""/>
        <dsp:cNvSpPr/>
      </dsp:nvSpPr>
      <dsp:spPr>
        <a:xfrm>
          <a:off x="1312088" y="1228154"/>
          <a:ext cx="1377135" cy="509514"/>
        </a:xfrm>
        <a:custGeom>
          <a:avLst/>
          <a:gdLst/>
          <a:ahLst/>
          <a:cxnLst/>
          <a:rect l="0" t="0" r="0" b="0"/>
          <a:pathLst>
            <a:path>
              <a:moveTo>
                <a:pt x="1377135" y="0"/>
              </a:moveTo>
              <a:lnTo>
                <a:pt x="1377135" y="422602"/>
              </a:lnTo>
              <a:lnTo>
                <a:pt x="0" y="422602"/>
              </a:lnTo>
              <a:lnTo>
                <a:pt x="0" y="5095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954B70-BA55-4D57-9090-0E8DB1B75694}">
      <dsp:nvSpPr>
        <dsp:cNvPr id="0" name=""/>
        <dsp:cNvSpPr/>
      </dsp:nvSpPr>
      <dsp:spPr>
        <a:xfrm>
          <a:off x="2689224" y="550494"/>
          <a:ext cx="2206196" cy="91440"/>
        </a:xfrm>
        <a:custGeom>
          <a:avLst/>
          <a:gdLst/>
          <a:ahLst/>
          <a:cxnLst/>
          <a:rect l="0" t="0" r="0" b="0"/>
          <a:pathLst>
            <a:path>
              <a:moveTo>
                <a:pt x="2206196" y="45720"/>
              </a:moveTo>
              <a:lnTo>
                <a:pt x="0" y="45720"/>
              </a:lnTo>
              <a:lnTo>
                <a:pt x="0" y="819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4349A9-FB5D-41A4-844C-6AAD0AB9EC87}">
      <dsp:nvSpPr>
        <dsp:cNvPr id="0" name=""/>
        <dsp:cNvSpPr/>
      </dsp:nvSpPr>
      <dsp:spPr>
        <a:xfrm>
          <a:off x="4426330" y="469"/>
          <a:ext cx="938181" cy="5957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DCE884-C197-4556-9FD1-E27374C10800}">
      <dsp:nvSpPr>
        <dsp:cNvPr id="0" name=""/>
        <dsp:cNvSpPr/>
      </dsp:nvSpPr>
      <dsp:spPr>
        <a:xfrm>
          <a:off x="4530572" y="99499"/>
          <a:ext cx="938181" cy="59574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kern="1200" dirty="0">
              <a:latin typeface="Aharoni" panose="02010803020104030203" pitchFamily="2" charset="-79"/>
              <a:cs typeface="Aharoni" panose="02010803020104030203" pitchFamily="2" charset="-79"/>
            </a:rPr>
            <a:t>Salud física y emocional </a:t>
          </a:r>
        </a:p>
      </dsp:txBody>
      <dsp:txXfrm>
        <a:off x="4548021" y="116948"/>
        <a:ext cx="903283" cy="560847"/>
      </dsp:txXfrm>
    </dsp:sp>
    <dsp:sp modelId="{350547A6-4010-4B18-A285-262F80E590BA}">
      <dsp:nvSpPr>
        <dsp:cNvPr id="0" name=""/>
        <dsp:cNvSpPr/>
      </dsp:nvSpPr>
      <dsp:spPr>
        <a:xfrm>
          <a:off x="2220133" y="632409"/>
          <a:ext cx="938181" cy="5957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A8241E-EEBF-4BC1-BEE5-BF6DD24AC66A}">
      <dsp:nvSpPr>
        <dsp:cNvPr id="0" name=""/>
        <dsp:cNvSpPr/>
      </dsp:nvSpPr>
      <dsp:spPr>
        <a:xfrm>
          <a:off x="2324376" y="731439"/>
          <a:ext cx="938181" cy="59574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/>
            <a:t>Dimensión  física </a:t>
          </a:r>
        </a:p>
      </dsp:txBody>
      <dsp:txXfrm>
        <a:off x="2341825" y="748888"/>
        <a:ext cx="903283" cy="560847"/>
      </dsp:txXfrm>
    </dsp:sp>
    <dsp:sp modelId="{BBA927DD-E365-4390-B60A-88CC1D4FCF68}">
      <dsp:nvSpPr>
        <dsp:cNvPr id="0" name=""/>
        <dsp:cNvSpPr/>
      </dsp:nvSpPr>
      <dsp:spPr>
        <a:xfrm>
          <a:off x="842998" y="1737668"/>
          <a:ext cx="938181" cy="5957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2E908E-280E-4B1B-BA6A-4E2777BCDEE9}">
      <dsp:nvSpPr>
        <dsp:cNvPr id="0" name=""/>
        <dsp:cNvSpPr/>
      </dsp:nvSpPr>
      <dsp:spPr>
        <a:xfrm>
          <a:off x="947240" y="1836699"/>
          <a:ext cx="938181" cy="59574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/>
            <a:t>Ambientes saludables  </a:t>
          </a:r>
        </a:p>
      </dsp:txBody>
      <dsp:txXfrm>
        <a:off x="964689" y="1854148"/>
        <a:ext cx="903283" cy="560847"/>
      </dsp:txXfrm>
    </dsp:sp>
    <dsp:sp modelId="{A676D5FA-B12D-4CB8-905B-2DBB40ED6140}">
      <dsp:nvSpPr>
        <dsp:cNvPr id="0" name=""/>
        <dsp:cNvSpPr/>
      </dsp:nvSpPr>
      <dsp:spPr>
        <a:xfrm>
          <a:off x="842998" y="2606268"/>
          <a:ext cx="938181" cy="5957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3B0570-D8CB-4811-BB5B-EA86B5CBD74E}">
      <dsp:nvSpPr>
        <dsp:cNvPr id="0" name=""/>
        <dsp:cNvSpPr/>
      </dsp:nvSpPr>
      <dsp:spPr>
        <a:xfrm>
          <a:off x="947240" y="2705298"/>
          <a:ext cx="938181" cy="59574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/>
            <a:t>Cambiar </a:t>
          </a:r>
          <a:r>
            <a:rPr lang="es-MX" sz="700" kern="1200" dirty="0"/>
            <a:t>comportamientos </a:t>
          </a:r>
        </a:p>
      </dsp:txBody>
      <dsp:txXfrm>
        <a:off x="964689" y="2722747"/>
        <a:ext cx="903283" cy="560847"/>
      </dsp:txXfrm>
    </dsp:sp>
    <dsp:sp modelId="{EB2A1FED-A949-4FDB-B359-21515F046FA3}">
      <dsp:nvSpPr>
        <dsp:cNvPr id="0" name=""/>
        <dsp:cNvSpPr/>
      </dsp:nvSpPr>
      <dsp:spPr>
        <a:xfrm>
          <a:off x="832471" y="3459569"/>
          <a:ext cx="938181" cy="5957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63BEB4-4553-43B7-A1A5-E3F768741986}">
      <dsp:nvSpPr>
        <dsp:cNvPr id="0" name=""/>
        <dsp:cNvSpPr/>
      </dsp:nvSpPr>
      <dsp:spPr>
        <a:xfrm>
          <a:off x="936714" y="3558600"/>
          <a:ext cx="938181" cy="59574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kern="1200" dirty="0"/>
            <a:t>Establecer ambientes </a:t>
          </a:r>
          <a:r>
            <a:rPr lang="es-MX" sz="900" kern="1200" dirty="0"/>
            <a:t>sanos</a:t>
          </a:r>
        </a:p>
      </dsp:txBody>
      <dsp:txXfrm>
        <a:off x="954163" y="3576049"/>
        <a:ext cx="903283" cy="560847"/>
      </dsp:txXfrm>
    </dsp:sp>
    <dsp:sp modelId="{9920C24D-CE46-4C83-B049-E595D8BCA655}">
      <dsp:nvSpPr>
        <dsp:cNvPr id="0" name=""/>
        <dsp:cNvSpPr/>
      </dsp:nvSpPr>
      <dsp:spPr>
        <a:xfrm>
          <a:off x="842998" y="4343468"/>
          <a:ext cx="938181" cy="5957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1EE016-869B-4F82-9930-F725C9C06CC6}">
      <dsp:nvSpPr>
        <dsp:cNvPr id="0" name=""/>
        <dsp:cNvSpPr/>
      </dsp:nvSpPr>
      <dsp:spPr>
        <a:xfrm>
          <a:off x="947240" y="4442498"/>
          <a:ext cx="938181" cy="59574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kern="1200" dirty="0"/>
            <a:t>Conseguir cambios sociales hacia la salud </a:t>
          </a:r>
        </a:p>
      </dsp:txBody>
      <dsp:txXfrm>
        <a:off x="964689" y="4459947"/>
        <a:ext cx="903283" cy="560847"/>
      </dsp:txXfrm>
    </dsp:sp>
    <dsp:sp modelId="{B888BC81-7BB9-4B69-A834-E77AC58B4FE5}">
      <dsp:nvSpPr>
        <dsp:cNvPr id="0" name=""/>
        <dsp:cNvSpPr/>
      </dsp:nvSpPr>
      <dsp:spPr>
        <a:xfrm>
          <a:off x="842998" y="5212068"/>
          <a:ext cx="938181" cy="5957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ED4D22-AC26-4B36-884C-B16D5D35C2D7}">
      <dsp:nvSpPr>
        <dsp:cNvPr id="0" name=""/>
        <dsp:cNvSpPr/>
      </dsp:nvSpPr>
      <dsp:spPr>
        <a:xfrm>
          <a:off x="947240" y="5311098"/>
          <a:ext cx="938181" cy="59574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kern="1200" dirty="0"/>
            <a:t>Favorecer la capacidad y el poder de individuos, grupos y comunidades a un enfoque  saludable. </a:t>
          </a:r>
        </a:p>
      </dsp:txBody>
      <dsp:txXfrm>
        <a:off x="964689" y="5328547"/>
        <a:ext cx="903283" cy="560847"/>
      </dsp:txXfrm>
    </dsp:sp>
    <dsp:sp modelId="{0CB00928-F4EE-470A-96D3-8C5166E62FC9}">
      <dsp:nvSpPr>
        <dsp:cNvPr id="0" name=""/>
        <dsp:cNvSpPr/>
      </dsp:nvSpPr>
      <dsp:spPr>
        <a:xfrm>
          <a:off x="1989664" y="1737668"/>
          <a:ext cx="938181" cy="5957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F17EEB-AA3F-4A82-A2B6-245697DF4D48}">
      <dsp:nvSpPr>
        <dsp:cNvPr id="0" name=""/>
        <dsp:cNvSpPr/>
      </dsp:nvSpPr>
      <dsp:spPr>
        <a:xfrm>
          <a:off x="2093906" y="1836699"/>
          <a:ext cx="938181" cy="59574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b="1" kern="1200" dirty="0"/>
            <a:t>Alimentación</a:t>
          </a:r>
          <a:r>
            <a:rPr lang="es-MX" sz="600" kern="1200" dirty="0"/>
            <a:t> </a:t>
          </a:r>
        </a:p>
      </dsp:txBody>
      <dsp:txXfrm>
        <a:off x="2111355" y="1854148"/>
        <a:ext cx="903283" cy="560847"/>
      </dsp:txXfrm>
    </dsp:sp>
    <dsp:sp modelId="{36B42649-92BD-4EBC-9325-136586972A1A}">
      <dsp:nvSpPr>
        <dsp:cNvPr id="0" name=""/>
        <dsp:cNvSpPr/>
      </dsp:nvSpPr>
      <dsp:spPr>
        <a:xfrm>
          <a:off x="1989664" y="2606268"/>
          <a:ext cx="938181" cy="5957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9CC8B4-FD09-442A-9749-EF3B2F3A88B2}">
      <dsp:nvSpPr>
        <dsp:cNvPr id="0" name=""/>
        <dsp:cNvSpPr/>
      </dsp:nvSpPr>
      <dsp:spPr>
        <a:xfrm>
          <a:off x="2093906" y="2705298"/>
          <a:ext cx="938181" cy="59574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/>
            <a:t>Nutrición</a:t>
          </a:r>
          <a:r>
            <a:rPr lang="es-MX" sz="600" kern="1200" dirty="0"/>
            <a:t> </a:t>
          </a:r>
        </a:p>
      </dsp:txBody>
      <dsp:txXfrm>
        <a:off x="2111355" y="2722747"/>
        <a:ext cx="903283" cy="560847"/>
      </dsp:txXfrm>
    </dsp:sp>
    <dsp:sp modelId="{F34BA274-6E26-4DC2-AB85-F85F74492808}">
      <dsp:nvSpPr>
        <dsp:cNvPr id="0" name=""/>
        <dsp:cNvSpPr/>
      </dsp:nvSpPr>
      <dsp:spPr>
        <a:xfrm>
          <a:off x="1989664" y="3474868"/>
          <a:ext cx="938181" cy="5957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7B4954-55A8-4FD9-9739-9CE080F3DA3D}">
      <dsp:nvSpPr>
        <dsp:cNvPr id="0" name=""/>
        <dsp:cNvSpPr/>
      </dsp:nvSpPr>
      <dsp:spPr>
        <a:xfrm>
          <a:off x="2093906" y="3573898"/>
          <a:ext cx="938181" cy="59574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/>
            <a:t>Desnutrición</a:t>
          </a:r>
          <a:r>
            <a:rPr lang="es-MX" sz="600" kern="1200" dirty="0"/>
            <a:t> </a:t>
          </a:r>
        </a:p>
      </dsp:txBody>
      <dsp:txXfrm>
        <a:off x="2111355" y="3591347"/>
        <a:ext cx="903283" cy="560847"/>
      </dsp:txXfrm>
    </dsp:sp>
    <dsp:sp modelId="{201E3A34-6E35-4B25-8C5D-E5F65A2CDD7D}">
      <dsp:nvSpPr>
        <dsp:cNvPr id="0" name=""/>
        <dsp:cNvSpPr/>
      </dsp:nvSpPr>
      <dsp:spPr>
        <a:xfrm>
          <a:off x="1989664" y="4343468"/>
          <a:ext cx="938181" cy="5957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CEF73A-9CEF-4C86-8F63-00EAC9D64602}">
      <dsp:nvSpPr>
        <dsp:cNvPr id="0" name=""/>
        <dsp:cNvSpPr/>
      </dsp:nvSpPr>
      <dsp:spPr>
        <a:xfrm>
          <a:off x="2093906" y="4442498"/>
          <a:ext cx="938181" cy="59574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/>
            <a:t>Obesidad</a:t>
          </a:r>
          <a:r>
            <a:rPr lang="es-MX" sz="600" kern="1200" dirty="0"/>
            <a:t> </a:t>
          </a:r>
        </a:p>
      </dsp:txBody>
      <dsp:txXfrm>
        <a:off x="2111355" y="4459947"/>
        <a:ext cx="903283" cy="560847"/>
      </dsp:txXfrm>
    </dsp:sp>
    <dsp:sp modelId="{E96028BC-364A-4FB1-A174-DC2AB63C3FE6}">
      <dsp:nvSpPr>
        <dsp:cNvPr id="0" name=""/>
        <dsp:cNvSpPr/>
      </dsp:nvSpPr>
      <dsp:spPr>
        <a:xfrm>
          <a:off x="1989664" y="5212068"/>
          <a:ext cx="938181" cy="5957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1A5E25-8690-4FD6-958E-9DD8642D2ADB}">
      <dsp:nvSpPr>
        <dsp:cNvPr id="0" name=""/>
        <dsp:cNvSpPr/>
      </dsp:nvSpPr>
      <dsp:spPr>
        <a:xfrm>
          <a:off x="2093906" y="5311098"/>
          <a:ext cx="938181" cy="59574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kern="1200" dirty="0"/>
            <a:t>Trastornos alimenticios </a:t>
          </a:r>
        </a:p>
      </dsp:txBody>
      <dsp:txXfrm>
        <a:off x="2111355" y="5328547"/>
        <a:ext cx="903283" cy="560847"/>
      </dsp:txXfrm>
    </dsp:sp>
    <dsp:sp modelId="{0B1103DE-509D-4FEA-BF56-DA05749B3D7D}">
      <dsp:nvSpPr>
        <dsp:cNvPr id="0" name=""/>
        <dsp:cNvSpPr/>
      </dsp:nvSpPr>
      <dsp:spPr>
        <a:xfrm>
          <a:off x="3709664" y="1737668"/>
          <a:ext cx="938181" cy="5957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290E7C-B611-460E-98F1-D1BB671BD31F}">
      <dsp:nvSpPr>
        <dsp:cNvPr id="0" name=""/>
        <dsp:cNvSpPr/>
      </dsp:nvSpPr>
      <dsp:spPr>
        <a:xfrm>
          <a:off x="3813906" y="1836699"/>
          <a:ext cx="938181" cy="59574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/>
            <a:t>Ejercicio físico </a:t>
          </a:r>
        </a:p>
      </dsp:txBody>
      <dsp:txXfrm>
        <a:off x="3831355" y="1854148"/>
        <a:ext cx="903283" cy="560847"/>
      </dsp:txXfrm>
    </dsp:sp>
    <dsp:sp modelId="{5A047066-B442-4801-9891-65ECEEE89285}">
      <dsp:nvSpPr>
        <dsp:cNvPr id="0" name=""/>
        <dsp:cNvSpPr/>
      </dsp:nvSpPr>
      <dsp:spPr>
        <a:xfrm>
          <a:off x="3709664" y="2606268"/>
          <a:ext cx="938181" cy="5957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6C9990-87D5-4F61-99AA-8AFFF1955533}">
      <dsp:nvSpPr>
        <dsp:cNvPr id="0" name=""/>
        <dsp:cNvSpPr/>
      </dsp:nvSpPr>
      <dsp:spPr>
        <a:xfrm>
          <a:off x="3813906" y="2705298"/>
          <a:ext cx="938181" cy="59574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kern="1200" dirty="0"/>
            <a:t>Prevención</a:t>
          </a:r>
          <a:r>
            <a:rPr lang="es-MX" sz="600" kern="1200" dirty="0"/>
            <a:t> </a:t>
          </a:r>
        </a:p>
      </dsp:txBody>
      <dsp:txXfrm>
        <a:off x="3831355" y="2722747"/>
        <a:ext cx="903283" cy="560847"/>
      </dsp:txXfrm>
    </dsp:sp>
    <dsp:sp modelId="{82A6351D-568A-485D-8018-E929BB13A3D8}">
      <dsp:nvSpPr>
        <dsp:cNvPr id="0" name=""/>
        <dsp:cNvSpPr/>
      </dsp:nvSpPr>
      <dsp:spPr>
        <a:xfrm>
          <a:off x="3709664" y="3474868"/>
          <a:ext cx="938181" cy="5957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7240A4-A025-4271-A5FE-18A4D2F14AB3}">
      <dsp:nvSpPr>
        <dsp:cNvPr id="0" name=""/>
        <dsp:cNvSpPr/>
      </dsp:nvSpPr>
      <dsp:spPr>
        <a:xfrm>
          <a:off x="3813906" y="3573898"/>
          <a:ext cx="938181" cy="59574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/>
            <a:t>Intervención</a:t>
          </a:r>
          <a:r>
            <a:rPr lang="es-MX" sz="600" kern="1200" dirty="0"/>
            <a:t> </a:t>
          </a:r>
        </a:p>
      </dsp:txBody>
      <dsp:txXfrm>
        <a:off x="3831355" y="3591347"/>
        <a:ext cx="903283" cy="560847"/>
      </dsp:txXfrm>
    </dsp:sp>
    <dsp:sp modelId="{C3C27055-CAAD-484A-A93C-7B2FD1644B18}">
      <dsp:nvSpPr>
        <dsp:cNvPr id="0" name=""/>
        <dsp:cNvSpPr/>
      </dsp:nvSpPr>
      <dsp:spPr>
        <a:xfrm>
          <a:off x="3136330" y="4343468"/>
          <a:ext cx="938181" cy="5957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358D4E-97DC-4D6D-9CB0-3E4C6A486660}">
      <dsp:nvSpPr>
        <dsp:cNvPr id="0" name=""/>
        <dsp:cNvSpPr/>
      </dsp:nvSpPr>
      <dsp:spPr>
        <a:xfrm>
          <a:off x="3240573" y="4442498"/>
          <a:ext cx="938181" cy="59574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kern="1200" dirty="0"/>
            <a:t>Primaria</a:t>
          </a:r>
          <a:r>
            <a:rPr lang="es-MX" sz="600" kern="1200" dirty="0"/>
            <a:t> </a:t>
          </a:r>
        </a:p>
      </dsp:txBody>
      <dsp:txXfrm>
        <a:off x="3258022" y="4459947"/>
        <a:ext cx="903283" cy="560847"/>
      </dsp:txXfrm>
    </dsp:sp>
    <dsp:sp modelId="{905871CD-AC17-495F-BAE3-81AA1B87F595}">
      <dsp:nvSpPr>
        <dsp:cNvPr id="0" name=""/>
        <dsp:cNvSpPr/>
      </dsp:nvSpPr>
      <dsp:spPr>
        <a:xfrm>
          <a:off x="4282997" y="4343468"/>
          <a:ext cx="938181" cy="5957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DC8FB6-764A-4C17-9D0E-5A24AFA00CF7}">
      <dsp:nvSpPr>
        <dsp:cNvPr id="0" name=""/>
        <dsp:cNvSpPr/>
      </dsp:nvSpPr>
      <dsp:spPr>
        <a:xfrm>
          <a:off x="4387239" y="4442498"/>
          <a:ext cx="938181" cy="59574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/>
            <a:t>Secundaria</a:t>
          </a:r>
          <a:r>
            <a:rPr lang="es-MX" sz="600" kern="1200" dirty="0"/>
            <a:t> </a:t>
          </a:r>
        </a:p>
      </dsp:txBody>
      <dsp:txXfrm>
        <a:off x="4404688" y="4459947"/>
        <a:ext cx="903283" cy="560847"/>
      </dsp:txXfrm>
    </dsp:sp>
    <dsp:sp modelId="{483E075A-ADD8-441C-8155-B9EC29D8621C}">
      <dsp:nvSpPr>
        <dsp:cNvPr id="0" name=""/>
        <dsp:cNvSpPr/>
      </dsp:nvSpPr>
      <dsp:spPr>
        <a:xfrm>
          <a:off x="6562623" y="589128"/>
          <a:ext cx="938181" cy="5957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4E3A1C-2F81-4F39-AF49-ADE3B5C39A8C}">
      <dsp:nvSpPr>
        <dsp:cNvPr id="0" name=""/>
        <dsp:cNvSpPr/>
      </dsp:nvSpPr>
      <dsp:spPr>
        <a:xfrm>
          <a:off x="6666865" y="688158"/>
          <a:ext cx="938181" cy="59574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/>
            <a:t>Dimensión emocional </a:t>
          </a:r>
        </a:p>
      </dsp:txBody>
      <dsp:txXfrm>
        <a:off x="6684314" y="705607"/>
        <a:ext cx="903283" cy="560847"/>
      </dsp:txXfrm>
    </dsp:sp>
    <dsp:sp modelId="{FCCF4AF6-6286-4003-8FD9-D25A06715038}">
      <dsp:nvSpPr>
        <dsp:cNvPr id="0" name=""/>
        <dsp:cNvSpPr/>
      </dsp:nvSpPr>
      <dsp:spPr>
        <a:xfrm>
          <a:off x="4856330" y="1737668"/>
          <a:ext cx="938181" cy="5957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D5CDC2-C26E-4C86-B010-61E47A35B5B9}">
      <dsp:nvSpPr>
        <dsp:cNvPr id="0" name=""/>
        <dsp:cNvSpPr/>
      </dsp:nvSpPr>
      <dsp:spPr>
        <a:xfrm>
          <a:off x="4960572" y="1836699"/>
          <a:ext cx="938181" cy="59574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/>
            <a:t>Sensación</a:t>
          </a:r>
          <a:r>
            <a:rPr lang="es-MX" sz="600" kern="1200" dirty="0"/>
            <a:t> </a:t>
          </a:r>
        </a:p>
      </dsp:txBody>
      <dsp:txXfrm>
        <a:off x="4978021" y="1854148"/>
        <a:ext cx="903283" cy="560847"/>
      </dsp:txXfrm>
    </dsp:sp>
    <dsp:sp modelId="{D81BB6CE-E8B2-4F65-A5C6-A35E55535D3F}">
      <dsp:nvSpPr>
        <dsp:cNvPr id="0" name=""/>
        <dsp:cNvSpPr/>
      </dsp:nvSpPr>
      <dsp:spPr>
        <a:xfrm>
          <a:off x="4856330" y="2606268"/>
          <a:ext cx="938181" cy="5957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595F8F-2411-4121-AEA0-40653A87D176}">
      <dsp:nvSpPr>
        <dsp:cNvPr id="0" name=""/>
        <dsp:cNvSpPr/>
      </dsp:nvSpPr>
      <dsp:spPr>
        <a:xfrm>
          <a:off x="4960572" y="2705298"/>
          <a:ext cx="938181" cy="59574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/>
            <a:t>Percepción Sensorial </a:t>
          </a:r>
        </a:p>
      </dsp:txBody>
      <dsp:txXfrm>
        <a:off x="4978021" y="2722747"/>
        <a:ext cx="903283" cy="560847"/>
      </dsp:txXfrm>
    </dsp:sp>
    <dsp:sp modelId="{521A3BE6-164E-4A70-B54D-876241B49853}">
      <dsp:nvSpPr>
        <dsp:cNvPr id="0" name=""/>
        <dsp:cNvSpPr/>
      </dsp:nvSpPr>
      <dsp:spPr>
        <a:xfrm>
          <a:off x="4856330" y="3474868"/>
          <a:ext cx="938181" cy="5957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10FF82-2ED2-4500-AEC9-B1CA2821727C}">
      <dsp:nvSpPr>
        <dsp:cNvPr id="0" name=""/>
        <dsp:cNvSpPr/>
      </dsp:nvSpPr>
      <dsp:spPr>
        <a:xfrm>
          <a:off x="4960572" y="3573898"/>
          <a:ext cx="938181" cy="59574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kern="1200" dirty="0"/>
            <a:t>Estimulo externo </a:t>
          </a:r>
        </a:p>
      </dsp:txBody>
      <dsp:txXfrm>
        <a:off x="4978021" y="3591347"/>
        <a:ext cx="903283" cy="560847"/>
      </dsp:txXfrm>
    </dsp:sp>
    <dsp:sp modelId="{B060C98B-64AA-4B1A-B83F-78C119312ADF}">
      <dsp:nvSpPr>
        <dsp:cNvPr id="0" name=""/>
        <dsp:cNvSpPr/>
      </dsp:nvSpPr>
      <dsp:spPr>
        <a:xfrm>
          <a:off x="6576330" y="1737668"/>
          <a:ext cx="938181" cy="5957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4C28DF-F288-4C55-885A-70139F6361CC}">
      <dsp:nvSpPr>
        <dsp:cNvPr id="0" name=""/>
        <dsp:cNvSpPr/>
      </dsp:nvSpPr>
      <dsp:spPr>
        <a:xfrm>
          <a:off x="6680572" y="1836699"/>
          <a:ext cx="938181" cy="59574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/>
            <a:t>Pensamiento </a:t>
          </a:r>
        </a:p>
      </dsp:txBody>
      <dsp:txXfrm>
        <a:off x="6698021" y="1854148"/>
        <a:ext cx="903283" cy="560847"/>
      </dsp:txXfrm>
    </dsp:sp>
    <dsp:sp modelId="{38F9E485-DE98-448E-B99D-E5BD39A9E5B6}">
      <dsp:nvSpPr>
        <dsp:cNvPr id="0" name=""/>
        <dsp:cNvSpPr/>
      </dsp:nvSpPr>
      <dsp:spPr>
        <a:xfrm>
          <a:off x="6002996" y="2606268"/>
          <a:ext cx="938181" cy="5957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559382-113B-412A-A2D5-4EC0D6361FFD}">
      <dsp:nvSpPr>
        <dsp:cNvPr id="0" name=""/>
        <dsp:cNvSpPr/>
      </dsp:nvSpPr>
      <dsp:spPr>
        <a:xfrm>
          <a:off x="6107239" y="2705298"/>
          <a:ext cx="938181" cy="59574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/>
            <a:t>Irracionales</a:t>
          </a:r>
        </a:p>
      </dsp:txBody>
      <dsp:txXfrm>
        <a:off x="6124688" y="2722747"/>
        <a:ext cx="903283" cy="560847"/>
      </dsp:txXfrm>
    </dsp:sp>
    <dsp:sp modelId="{D2A5FECC-C4EC-4B2D-900C-E52DD1A4135B}">
      <dsp:nvSpPr>
        <dsp:cNvPr id="0" name=""/>
        <dsp:cNvSpPr/>
      </dsp:nvSpPr>
      <dsp:spPr>
        <a:xfrm>
          <a:off x="6002996" y="3474868"/>
          <a:ext cx="938181" cy="5957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002468-934E-4DCA-B384-3C93A4B7F027}">
      <dsp:nvSpPr>
        <dsp:cNvPr id="0" name=""/>
        <dsp:cNvSpPr/>
      </dsp:nvSpPr>
      <dsp:spPr>
        <a:xfrm>
          <a:off x="6107239" y="3573898"/>
          <a:ext cx="938181" cy="59574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/>
            <a:t>Descontrol </a:t>
          </a:r>
        </a:p>
      </dsp:txBody>
      <dsp:txXfrm>
        <a:off x="6124688" y="3591347"/>
        <a:ext cx="903283" cy="560847"/>
      </dsp:txXfrm>
    </dsp:sp>
    <dsp:sp modelId="{E2EA1E43-E9C5-43B1-B46C-1BADCE50B39C}">
      <dsp:nvSpPr>
        <dsp:cNvPr id="0" name=""/>
        <dsp:cNvSpPr/>
      </dsp:nvSpPr>
      <dsp:spPr>
        <a:xfrm>
          <a:off x="7149663" y="2606268"/>
          <a:ext cx="938181" cy="5957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FA9432-6429-41F3-92F6-F0EE61DA87CD}">
      <dsp:nvSpPr>
        <dsp:cNvPr id="0" name=""/>
        <dsp:cNvSpPr/>
      </dsp:nvSpPr>
      <dsp:spPr>
        <a:xfrm>
          <a:off x="7253905" y="2705298"/>
          <a:ext cx="938181" cy="59574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kern="1200" dirty="0"/>
            <a:t>Racionales</a:t>
          </a:r>
          <a:r>
            <a:rPr lang="es-MX" sz="600" kern="1200" dirty="0"/>
            <a:t> </a:t>
          </a:r>
        </a:p>
      </dsp:txBody>
      <dsp:txXfrm>
        <a:off x="7271354" y="2722747"/>
        <a:ext cx="903283" cy="560847"/>
      </dsp:txXfrm>
    </dsp:sp>
    <dsp:sp modelId="{DE6E5C8F-1FF5-436F-BD10-39F0F059DD59}">
      <dsp:nvSpPr>
        <dsp:cNvPr id="0" name=""/>
        <dsp:cNvSpPr/>
      </dsp:nvSpPr>
      <dsp:spPr>
        <a:xfrm>
          <a:off x="7149663" y="3474868"/>
          <a:ext cx="938181" cy="5957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CF4623-DF97-4D10-88D4-756D7B3119F7}">
      <dsp:nvSpPr>
        <dsp:cNvPr id="0" name=""/>
        <dsp:cNvSpPr/>
      </dsp:nvSpPr>
      <dsp:spPr>
        <a:xfrm>
          <a:off x="7253905" y="3573898"/>
          <a:ext cx="938181" cy="59574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/>
            <a:t>Prevención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/>
            <a:t>Intervención </a:t>
          </a:r>
        </a:p>
      </dsp:txBody>
      <dsp:txXfrm>
        <a:off x="7271354" y="3591347"/>
        <a:ext cx="903283" cy="560847"/>
      </dsp:txXfrm>
    </dsp:sp>
    <dsp:sp modelId="{F7E033C9-CA0A-4EE4-966A-D963B0EE7FFC}">
      <dsp:nvSpPr>
        <dsp:cNvPr id="0" name=""/>
        <dsp:cNvSpPr/>
      </dsp:nvSpPr>
      <dsp:spPr>
        <a:xfrm>
          <a:off x="8296329" y="1737668"/>
          <a:ext cx="938181" cy="5957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714AD2-490A-4D3F-AE5D-989D8F027D74}">
      <dsp:nvSpPr>
        <dsp:cNvPr id="0" name=""/>
        <dsp:cNvSpPr/>
      </dsp:nvSpPr>
      <dsp:spPr>
        <a:xfrm>
          <a:off x="8400572" y="1836699"/>
          <a:ext cx="938181" cy="59574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/>
            <a:t>Reacción</a:t>
          </a:r>
          <a:r>
            <a:rPr lang="es-MX" sz="600" kern="1200" dirty="0"/>
            <a:t> </a:t>
          </a:r>
        </a:p>
      </dsp:txBody>
      <dsp:txXfrm>
        <a:off x="8418021" y="1854148"/>
        <a:ext cx="903283" cy="560847"/>
      </dsp:txXfrm>
    </dsp:sp>
    <dsp:sp modelId="{AACA4FEC-CEBA-4F17-8CA1-03947B91AD2F}">
      <dsp:nvSpPr>
        <dsp:cNvPr id="0" name=""/>
        <dsp:cNvSpPr/>
      </dsp:nvSpPr>
      <dsp:spPr>
        <a:xfrm>
          <a:off x="8249889" y="2595914"/>
          <a:ext cx="938181" cy="5957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C48F04-1086-4F2B-A42D-B152543E450A}">
      <dsp:nvSpPr>
        <dsp:cNvPr id="0" name=""/>
        <dsp:cNvSpPr/>
      </dsp:nvSpPr>
      <dsp:spPr>
        <a:xfrm>
          <a:off x="8354132" y="2694944"/>
          <a:ext cx="938181" cy="59574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/>
            <a:t>Conductas</a:t>
          </a:r>
        </a:p>
      </dsp:txBody>
      <dsp:txXfrm>
        <a:off x="8371581" y="2712393"/>
        <a:ext cx="903283" cy="560847"/>
      </dsp:txXfrm>
    </dsp:sp>
    <dsp:sp modelId="{834FD4E8-D470-45AB-9D82-1846E88A4143}">
      <dsp:nvSpPr>
        <dsp:cNvPr id="0" name=""/>
        <dsp:cNvSpPr/>
      </dsp:nvSpPr>
      <dsp:spPr>
        <a:xfrm>
          <a:off x="8296329" y="3474868"/>
          <a:ext cx="938181" cy="5957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42D14D-9FFF-4A43-94F2-4F60C4989984}">
      <dsp:nvSpPr>
        <dsp:cNvPr id="0" name=""/>
        <dsp:cNvSpPr/>
      </dsp:nvSpPr>
      <dsp:spPr>
        <a:xfrm>
          <a:off x="8400572" y="3573898"/>
          <a:ext cx="938181" cy="59574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/>
            <a:t>Afrontamiento</a:t>
          </a:r>
          <a:r>
            <a:rPr lang="es-MX" sz="600" kern="1200" dirty="0"/>
            <a:t> </a:t>
          </a:r>
        </a:p>
      </dsp:txBody>
      <dsp:txXfrm>
        <a:off x="8418021" y="3591347"/>
        <a:ext cx="903283" cy="560847"/>
      </dsp:txXfrm>
    </dsp:sp>
    <dsp:sp modelId="{F61802D3-803F-4443-9414-A943B259D949}">
      <dsp:nvSpPr>
        <dsp:cNvPr id="0" name=""/>
        <dsp:cNvSpPr/>
      </dsp:nvSpPr>
      <dsp:spPr>
        <a:xfrm>
          <a:off x="7722996" y="4343468"/>
          <a:ext cx="938181" cy="5957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54DAD9-9835-48C0-8B6E-51A518EB8862}">
      <dsp:nvSpPr>
        <dsp:cNvPr id="0" name=""/>
        <dsp:cNvSpPr/>
      </dsp:nvSpPr>
      <dsp:spPr>
        <a:xfrm>
          <a:off x="7827238" y="4442498"/>
          <a:ext cx="938181" cy="59574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/>
            <a:t>Positivas</a:t>
          </a:r>
          <a:r>
            <a:rPr lang="es-MX" sz="600" kern="1200" dirty="0"/>
            <a:t> </a:t>
          </a:r>
        </a:p>
      </dsp:txBody>
      <dsp:txXfrm>
        <a:off x="7844687" y="4459947"/>
        <a:ext cx="903283" cy="560847"/>
      </dsp:txXfrm>
    </dsp:sp>
    <dsp:sp modelId="{929CF207-1C4B-4DA6-930B-2BE0B24187FA}">
      <dsp:nvSpPr>
        <dsp:cNvPr id="0" name=""/>
        <dsp:cNvSpPr/>
      </dsp:nvSpPr>
      <dsp:spPr>
        <a:xfrm>
          <a:off x="8869662" y="4343468"/>
          <a:ext cx="938181" cy="5957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5D29C1-B9FC-425C-A4C2-EECC359B5C61}">
      <dsp:nvSpPr>
        <dsp:cNvPr id="0" name=""/>
        <dsp:cNvSpPr/>
      </dsp:nvSpPr>
      <dsp:spPr>
        <a:xfrm>
          <a:off x="8973905" y="4442498"/>
          <a:ext cx="938181" cy="59574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/>
            <a:t>Negativas</a:t>
          </a:r>
          <a:r>
            <a:rPr lang="es-MX" sz="600" kern="1200" dirty="0"/>
            <a:t> </a:t>
          </a:r>
        </a:p>
      </dsp:txBody>
      <dsp:txXfrm>
        <a:off x="8991354" y="4459947"/>
        <a:ext cx="903283" cy="5608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C0CFB-1EDE-481A-9175-E54264022F39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32EB2-3F17-45B6-8745-CC59B851C2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2271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C0CFB-1EDE-481A-9175-E54264022F39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32EB2-3F17-45B6-8745-CC59B851C2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4739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C0CFB-1EDE-481A-9175-E54264022F39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32EB2-3F17-45B6-8745-CC59B851C2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0859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686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3443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977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4764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825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8290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4933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080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C0CFB-1EDE-481A-9175-E54264022F39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32EB2-3F17-45B6-8745-CC59B851C2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69594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068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009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0494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84639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43343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2082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76399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24811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73950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5448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C0CFB-1EDE-481A-9175-E54264022F39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32EB2-3F17-45B6-8745-CC59B851C2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64928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237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94212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478106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0152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C0CFB-1EDE-481A-9175-E54264022F39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32EB2-3F17-45B6-8745-CC59B851C2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71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C0CFB-1EDE-481A-9175-E54264022F39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32EB2-3F17-45B6-8745-CC59B851C2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842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C0CFB-1EDE-481A-9175-E54264022F39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32EB2-3F17-45B6-8745-CC59B851C2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4859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C0CFB-1EDE-481A-9175-E54264022F39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32EB2-3F17-45B6-8745-CC59B851C2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777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C0CFB-1EDE-481A-9175-E54264022F39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32EB2-3F17-45B6-8745-CC59B851C2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2767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C0CFB-1EDE-481A-9175-E54264022F39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32EB2-3F17-45B6-8745-CC59B851C2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147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C0CFB-1EDE-481A-9175-E54264022F39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32EB2-3F17-45B6-8745-CC59B851C2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2347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862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110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35560" y="1988841"/>
            <a:ext cx="7772400" cy="1470025"/>
          </a:xfrm>
        </p:spPr>
        <p:txBody>
          <a:bodyPr>
            <a:normAutofit/>
          </a:bodyPr>
          <a:lstStyle/>
          <a:p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Salud Física y emocional: </a:t>
            </a:r>
            <a:b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Emociones y Reacciones </a:t>
            </a:r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847528" y="3861049"/>
            <a:ext cx="8640960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500" b="1" dirty="0">
                <a:latin typeface="Arial" pitchFamily="34" charset="0"/>
                <a:cs typeface="Arial" pitchFamily="34" charset="0"/>
              </a:rPr>
              <a:t>Área Académica: Licenciatura en Ingeniería Mecánica  </a:t>
            </a:r>
          </a:p>
          <a:p>
            <a:pPr algn="l"/>
            <a:endParaRPr lang="es-MX" sz="2500" b="1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500" b="1" dirty="0">
                <a:latin typeface="Arial" pitchFamily="34" charset="0"/>
                <a:cs typeface="Arial" pitchFamily="34" charset="0"/>
              </a:rPr>
              <a:t>Profesor(a): Lic. Araceli Lozano Rodríguez </a:t>
            </a:r>
          </a:p>
          <a:p>
            <a:pPr algn="l"/>
            <a:endParaRPr lang="es-MX" sz="2500" b="1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500" b="1" dirty="0">
                <a:latin typeface="Arial" pitchFamily="34" charset="0"/>
                <a:cs typeface="Arial" pitchFamily="34" charset="0"/>
              </a:rPr>
              <a:t>Periodo: Julio – Diciembre 2016 </a:t>
            </a:r>
          </a:p>
        </p:txBody>
      </p:sp>
    </p:spTree>
    <p:extLst>
      <p:ext uri="{BB962C8B-B14F-4D97-AF65-F5344CB8AC3E}">
        <p14:creationId xmlns:p14="http://schemas.microsoft.com/office/powerpoint/2010/main" val="163401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5463949"/>
              </p:ext>
            </p:extLst>
          </p:nvPr>
        </p:nvGraphicFramePr>
        <p:xfrm>
          <a:off x="899885" y="0"/>
          <a:ext cx="10755085" cy="5907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5303912" y="1052736"/>
            <a:ext cx="864096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200" b="1" kern="0" dirty="0">
                <a:solidFill>
                  <a:schemeClr val="tx2">
                    <a:lumMod val="50000"/>
                  </a:schemeClr>
                </a:solidFill>
              </a:rPr>
              <a:t>Estudia</a:t>
            </a:r>
            <a:r>
              <a:rPr lang="es-MX" b="1" kern="0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3411101" y="1654311"/>
            <a:ext cx="1296144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050" b="1" i="1" kern="0" dirty="0">
                <a:solidFill>
                  <a:schemeClr val="tx2">
                    <a:lumMod val="50000"/>
                  </a:schemeClr>
                </a:solidFill>
              </a:rPr>
              <a:t> Tres Vertientes</a:t>
            </a:r>
            <a:r>
              <a:rPr lang="es-MX" sz="1400" b="1" i="1" kern="0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2476456" y="2420887"/>
            <a:ext cx="1008112" cy="276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200" b="1" i="1" kern="0" dirty="0">
                <a:solidFill>
                  <a:schemeClr val="tx2">
                    <a:lumMod val="50000"/>
                  </a:schemeClr>
                </a:solidFill>
              </a:rPr>
              <a:t>Se encarga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3431704" y="2449903"/>
            <a:ext cx="936104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200" b="1" i="1" kern="0" dirty="0">
                <a:solidFill>
                  <a:schemeClr val="tx2">
                    <a:lumMod val="50000"/>
                  </a:schemeClr>
                </a:solidFill>
              </a:rPr>
              <a:t>Estudia</a:t>
            </a:r>
            <a:r>
              <a:rPr lang="es-MX" sz="1400" b="1" kern="0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3484568" y="3143269"/>
            <a:ext cx="792088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400" b="1" i="1" kern="0" dirty="0">
                <a:solidFill>
                  <a:schemeClr val="tx2">
                    <a:lumMod val="50000"/>
                  </a:schemeClr>
                </a:solidFill>
              </a:rPr>
              <a:t>Versus</a:t>
            </a:r>
            <a:r>
              <a:rPr lang="es-MX" b="1" kern="0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4855004" y="2465291"/>
            <a:ext cx="936104" cy="276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200" b="1" i="1" kern="0" dirty="0">
                <a:solidFill>
                  <a:schemeClr val="tx2">
                    <a:lumMod val="50000"/>
                  </a:schemeClr>
                </a:solidFill>
              </a:rPr>
              <a:t>Se Busca 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4766136" y="4056145"/>
            <a:ext cx="936104" cy="276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200" b="1" i="1" kern="0" dirty="0">
                <a:solidFill>
                  <a:schemeClr val="tx2">
                    <a:lumMod val="50000"/>
                  </a:schemeClr>
                </a:solidFill>
              </a:rPr>
              <a:t>Dos formas 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7248128" y="1592755"/>
            <a:ext cx="921528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000" b="1" i="1" kern="0" dirty="0">
                <a:solidFill>
                  <a:schemeClr val="tx2">
                    <a:lumMod val="50000"/>
                  </a:schemeClr>
                </a:solidFill>
              </a:rPr>
              <a:t>Intervienen</a:t>
            </a:r>
            <a:r>
              <a:rPr lang="es-MX" b="1" kern="0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5702240" y="2471688"/>
            <a:ext cx="1152128" cy="2539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050" b="1" i="1" kern="0" dirty="0">
                <a:solidFill>
                  <a:schemeClr val="tx2">
                    <a:lumMod val="50000"/>
                  </a:schemeClr>
                </a:solidFill>
              </a:rPr>
              <a:t>Siempre relación 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5837089" y="3266381"/>
            <a:ext cx="720080" cy="2462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000" b="1" i="1" kern="0" dirty="0">
                <a:solidFill>
                  <a:schemeClr val="tx2">
                    <a:lumMod val="50000"/>
                  </a:schemeClr>
                </a:solidFill>
              </a:rPr>
              <a:t>Basada</a:t>
            </a:r>
            <a:r>
              <a:rPr lang="es-MX" sz="1000" b="1" kern="0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7233552" y="2388347"/>
            <a:ext cx="93610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200" b="1" i="1" kern="0" dirty="0">
                <a:solidFill>
                  <a:schemeClr val="tx2">
                    <a:lumMod val="50000"/>
                  </a:schemeClr>
                </a:solidFill>
              </a:rPr>
              <a:t>Conexión</a:t>
            </a:r>
            <a:r>
              <a:rPr lang="es-MX" b="1" kern="0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7302134" y="3183939"/>
            <a:ext cx="684076" cy="2616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100" b="1" i="1" kern="0" dirty="0">
                <a:solidFill>
                  <a:schemeClr val="tx2">
                    <a:lumMod val="50000"/>
                  </a:schemeClr>
                </a:solidFill>
              </a:rPr>
              <a:t>Conlleva</a:t>
            </a:r>
            <a:r>
              <a:rPr lang="es-MX" sz="1100" b="1" kern="0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17" name="CuadroTexto 16"/>
          <p:cNvSpPr txBox="1"/>
          <p:nvPr/>
        </p:nvSpPr>
        <p:spPr>
          <a:xfrm>
            <a:off x="8748004" y="2496069"/>
            <a:ext cx="1584176" cy="2462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000" b="1" i="1" kern="0" dirty="0">
                <a:solidFill>
                  <a:schemeClr val="tx2">
                    <a:lumMod val="50000"/>
                  </a:schemeClr>
                </a:solidFill>
              </a:rPr>
              <a:t>Impulsos e instintos 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8904312" y="3081714"/>
            <a:ext cx="108012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050" b="1" i="1" kern="0" dirty="0">
                <a:solidFill>
                  <a:schemeClr val="tx2">
                    <a:lumMod val="50000"/>
                  </a:schemeClr>
                </a:solidFill>
              </a:rPr>
              <a:t>Personalidad</a:t>
            </a:r>
            <a:r>
              <a:rPr lang="es-MX" b="1" kern="0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8776403" y="4079228"/>
            <a:ext cx="1584176" cy="2539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050" b="1" i="1" kern="0" dirty="0">
                <a:solidFill>
                  <a:schemeClr val="tx2">
                    <a:lumMod val="50000"/>
                  </a:schemeClr>
                </a:solidFill>
              </a:rPr>
              <a:t>Resolución de problemas </a:t>
            </a:r>
          </a:p>
        </p:txBody>
      </p:sp>
    </p:spTree>
    <p:extLst>
      <p:ext uri="{BB962C8B-B14F-4D97-AF65-F5344CB8AC3E}">
        <p14:creationId xmlns:p14="http://schemas.microsoft.com/office/powerpoint/2010/main" val="2195324582"/>
      </p:ext>
    </p:extLst>
  </p:cSld>
  <p:clrMapOvr>
    <a:masterClrMapping/>
  </p:clrMapOvr>
</p:sld>
</file>

<file path=ppt/theme/theme1.xml><?xml version="1.0" encoding="utf-8"?>
<a:theme xmlns:a="http://schemas.openxmlformats.org/drawingml/2006/main" name="uaeh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uaeh" id="{7D0C7491-212D-44F2-A5C8-52DB1D1E01D1}" vid="{AF17649B-7692-454C-BC43-355F7725BCB8}"/>
    </a:ext>
  </a:extLst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uaeh</Template>
  <TotalTime>13</TotalTime>
  <Words>116</Words>
  <Application>Microsoft Office PowerPoint</Application>
  <PresentationFormat>Personalizado</PresentationFormat>
  <Paragraphs>53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uaeh</vt:lpstr>
      <vt:lpstr>1_Tema de Office</vt:lpstr>
      <vt:lpstr>Tema de Office</vt:lpstr>
      <vt:lpstr>Salud Física y emocional:  Emociones y Reacciones 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Salud Física y emocional:  Emociones y Reacciones</dc:title>
  <dc:creator>Araceli</dc:creator>
  <cp:lastModifiedBy>www.intercambiosvirtuales.org</cp:lastModifiedBy>
  <cp:revision>2</cp:revision>
  <dcterms:created xsi:type="dcterms:W3CDTF">2016-10-08T02:05:08Z</dcterms:created>
  <dcterms:modified xsi:type="dcterms:W3CDTF">2016-10-10T19:29:20Z</dcterms:modified>
</cp:coreProperties>
</file>