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5" r:id="rId3"/>
  </p:sldIdLst>
  <p:sldSz cx="9906000" cy="6858000" type="A4"/>
  <p:notesSz cx="6858000" cy="9144000"/>
  <p:defaultTextStyle>
    <a:defPPr>
      <a:defRPr lang="es-MX"/>
    </a:defPPr>
    <a:lvl1pPr marL="0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7988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5978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3961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1951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89939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67926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45914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3902" algn="l" defTabSz="955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434" autoAdjust="0"/>
  </p:normalViewPr>
  <p:slideViewPr>
    <p:cSldViewPr>
      <p:cViewPr>
        <p:scale>
          <a:sx n="80" d="100"/>
          <a:sy n="80" d="100"/>
        </p:scale>
        <p:origin x="-894" y="-72"/>
      </p:cViewPr>
      <p:guideLst>
        <p:guide orient="horz" pos="2160"/>
        <p:guide pos="31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C9D26-186C-439B-BE52-91A62B109A2D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0C2F3-6D4D-4655-86E2-EA2D58E1E6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74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477988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955978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433961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911951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389939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867926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345914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823902" algn="l" defTabSz="9559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0C2F3-6D4D-4655-86E2-EA2D58E1E64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28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7" y="2130445"/>
            <a:ext cx="8420101" cy="147002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3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1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9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7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5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57"/>
            <a:ext cx="2228850" cy="58515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57"/>
            <a:ext cx="6521450" cy="585152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20" y="4406915"/>
            <a:ext cx="8420101" cy="136207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20" y="2906726"/>
            <a:ext cx="8420101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779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59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339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19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99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679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459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39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0" cy="452596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1" y="1600206"/>
            <a:ext cx="4375150" cy="452596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23" y="1535129"/>
            <a:ext cx="4376875" cy="63976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77988" indent="0">
              <a:buNone/>
              <a:defRPr sz="1900" b="1"/>
            </a:lvl2pPr>
            <a:lvl3pPr marL="955978" indent="0">
              <a:buNone/>
              <a:defRPr sz="1900" b="1"/>
            </a:lvl3pPr>
            <a:lvl4pPr marL="1433961" indent="0">
              <a:buNone/>
              <a:defRPr sz="1900" b="1"/>
            </a:lvl4pPr>
            <a:lvl5pPr marL="1911951" indent="0">
              <a:buNone/>
              <a:defRPr sz="1900" b="1"/>
            </a:lvl5pPr>
            <a:lvl6pPr marL="2389939" indent="0">
              <a:buNone/>
              <a:defRPr sz="1900" b="1"/>
            </a:lvl6pPr>
            <a:lvl7pPr marL="2867926" indent="0">
              <a:buNone/>
              <a:defRPr sz="1900" b="1"/>
            </a:lvl7pPr>
            <a:lvl8pPr marL="3345914" indent="0">
              <a:buNone/>
              <a:defRPr sz="1900" b="1"/>
            </a:lvl8pPr>
            <a:lvl9pPr marL="3823902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23" y="2174876"/>
            <a:ext cx="4376875" cy="395128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25" y="1535129"/>
            <a:ext cx="4378585" cy="63976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77988" indent="0">
              <a:buNone/>
              <a:defRPr sz="1900" b="1"/>
            </a:lvl2pPr>
            <a:lvl3pPr marL="955978" indent="0">
              <a:buNone/>
              <a:defRPr sz="1900" b="1"/>
            </a:lvl3pPr>
            <a:lvl4pPr marL="1433961" indent="0">
              <a:buNone/>
              <a:defRPr sz="1900" b="1"/>
            </a:lvl4pPr>
            <a:lvl5pPr marL="1911951" indent="0">
              <a:buNone/>
              <a:defRPr sz="1900" b="1"/>
            </a:lvl5pPr>
            <a:lvl6pPr marL="2389939" indent="0">
              <a:buNone/>
              <a:defRPr sz="1900" b="1"/>
            </a:lvl6pPr>
            <a:lvl7pPr marL="2867926" indent="0">
              <a:buNone/>
              <a:defRPr sz="1900" b="1"/>
            </a:lvl7pPr>
            <a:lvl8pPr marL="3345914" indent="0">
              <a:buNone/>
              <a:defRPr sz="1900" b="1"/>
            </a:lvl8pPr>
            <a:lvl9pPr marL="3823902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25" y="2174876"/>
            <a:ext cx="4378585" cy="395128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20" y="273060"/>
            <a:ext cx="3259005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92" y="273070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20" y="1435114"/>
            <a:ext cx="3259005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7988" indent="0">
              <a:buNone/>
              <a:defRPr sz="1500"/>
            </a:lvl2pPr>
            <a:lvl3pPr marL="955978" indent="0">
              <a:buNone/>
              <a:defRPr sz="1000"/>
            </a:lvl3pPr>
            <a:lvl4pPr marL="1433961" indent="0">
              <a:buNone/>
              <a:defRPr sz="1000"/>
            </a:lvl4pPr>
            <a:lvl5pPr marL="1911951" indent="0">
              <a:buNone/>
              <a:defRPr sz="1000"/>
            </a:lvl5pPr>
            <a:lvl6pPr marL="2389939" indent="0">
              <a:buNone/>
              <a:defRPr sz="1000"/>
            </a:lvl6pPr>
            <a:lvl7pPr marL="2867926" indent="0">
              <a:buNone/>
              <a:defRPr sz="1000"/>
            </a:lvl7pPr>
            <a:lvl8pPr marL="3345914" indent="0">
              <a:buNone/>
              <a:defRPr sz="1000"/>
            </a:lvl8pPr>
            <a:lvl9pPr marL="3823902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50" y="4800611"/>
            <a:ext cx="59436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50" y="612773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77988" indent="0">
              <a:buNone/>
              <a:defRPr sz="2600"/>
            </a:lvl2pPr>
            <a:lvl3pPr marL="955978" indent="0">
              <a:buNone/>
              <a:defRPr sz="2200"/>
            </a:lvl3pPr>
            <a:lvl4pPr marL="1433961" indent="0">
              <a:buNone/>
              <a:defRPr sz="1900"/>
            </a:lvl4pPr>
            <a:lvl5pPr marL="1911951" indent="0">
              <a:buNone/>
              <a:defRPr sz="1900"/>
            </a:lvl5pPr>
            <a:lvl6pPr marL="2389939" indent="0">
              <a:buNone/>
              <a:defRPr sz="1900"/>
            </a:lvl6pPr>
            <a:lvl7pPr marL="2867926" indent="0">
              <a:buNone/>
              <a:defRPr sz="1900"/>
            </a:lvl7pPr>
            <a:lvl8pPr marL="3345914" indent="0">
              <a:buNone/>
              <a:defRPr sz="1900"/>
            </a:lvl8pPr>
            <a:lvl9pPr marL="3823902" indent="0">
              <a:buNone/>
              <a:defRPr sz="19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50" y="5367352"/>
            <a:ext cx="59436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7988" indent="0">
              <a:buNone/>
              <a:defRPr sz="1500"/>
            </a:lvl2pPr>
            <a:lvl3pPr marL="955978" indent="0">
              <a:buNone/>
              <a:defRPr sz="1000"/>
            </a:lvl3pPr>
            <a:lvl4pPr marL="1433961" indent="0">
              <a:buNone/>
              <a:defRPr sz="1000"/>
            </a:lvl4pPr>
            <a:lvl5pPr marL="1911951" indent="0">
              <a:buNone/>
              <a:defRPr sz="1000"/>
            </a:lvl5pPr>
            <a:lvl6pPr marL="2389939" indent="0">
              <a:buNone/>
              <a:defRPr sz="1000"/>
            </a:lvl6pPr>
            <a:lvl7pPr marL="2867926" indent="0">
              <a:buNone/>
              <a:defRPr sz="1000"/>
            </a:lvl7pPr>
            <a:lvl8pPr marL="3345914" indent="0">
              <a:buNone/>
              <a:defRPr sz="1000"/>
            </a:lvl8pPr>
            <a:lvl9pPr marL="3823902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1" y="274635"/>
            <a:ext cx="8915400" cy="1143000"/>
          </a:xfrm>
          <a:prstGeom prst="rect">
            <a:avLst/>
          </a:prstGeom>
        </p:spPr>
        <p:txBody>
          <a:bodyPr vert="horz" lIns="95596" tIns="47797" rIns="95596" bIns="4779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1" y="1600206"/>
            <a:ext cx="8915400" cy="4525965"/>
          </a:xfrm>
          <a:prstGeom prst="rect">
            <a:avLst/>
          </a:prstGeom>
        </p:spPr>
        <p:txBody>
          <a:bodyPr vert="horz" lIns="95596" tIns="47797" rIns="95596" bIns="4779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1" y="6356371"/>
            <a:ext cx="2311400" cy="365123"/>
          </a:xfrm>
          <a:prstGeom prst="rect">
            <a:avLst/>
          </a:prstGeom>
        </p:spPr>
        <p:txBody>
          <a:bodyPr vert="horz" lIns="95596" tIns="47797" rIns="95596" bIns="47797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08/10/2016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1" y="6356371"/>
            <a:ext cx="3136900" cy="365123"/>
          </a:xfrm>
          <a:prstGeom prst="rect">
            <a:avLst/>
          </a:prstGeom>
        </p:spPr>
        <p:txBody>
          <a:bodyPr vert="horz" lIns="95596" tIns="47797" rIns="95596" bIns="47797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1" y="6356371"/>
            <a:ext cx="2311400" cy="365123"/>
          </a:xfrm>
          <a:prstGeom prst="rect">
            <a:avLst/>
          </a:prstGeom>
        </p:spPr>
        <p:txBody>
          <a:bodyPr vert="horz" lIns="95596" tIns="47797" rIns="95596" bIns="47797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5978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489" indent="-358489" algn="l" defTabSz="95597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6732" indent="-298744" algn="l" defTabSz="955978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94972" indent="-238993" algn="l" defTabSz="95597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2957" indent="-238993" algn="l" defTabSz="955978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0944" indent="-238993" algn="l" defTabSz="955978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28930" indent="-238993" algn="l" defTabSz="95597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06919" indent="-238993" algn="l" defTabSz="95597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84906" indent="-238993" algn="l" defTabSz="95597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62896" indent="-238993" algn="l" defTabSz="95597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7988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5978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3961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1951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9939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7926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5914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3902" algn="l" defTabSz="955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0473" y="2463055"/>
            <a:ext cx="9289032" cy="1470023"/>
          </a:xfrm>
        </p:spPr>
        <p:txBody>
          <a:bodyPr>
            <a:normAutofit/>
          </a:bodyPr>
          <a:lstStyle/>
          <a:p>
            <a:r>
              <a:rPr lang="es-MX" sz="4000" dirty="0" smtClean="0"/>
              <a:t>Elementos electropositivos </a:t>
            </a: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>y </a:t>
            </a:r>
            <a:r>
              <a:rPr lang="es-MX" sz="4000" dirty="0" smtClean="0"/>
              <a:t>electronegativos</a:t>
            </a:r>
            <a:endParaRPr lang="es-MX" sz="40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130588" y="4175253"/>
            <a:ext cx="8424945" cy="249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Dr. Montiel Hernández Justo Fabián</a:t>
            </a:r>
          </a:p>
          <a:p>
            <a:pPr algn="l"/>
            <a:endParaRPr lang="es-MX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2016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908057" y="1772816"/>
            <a:ext cx="8420101" cy="735015"/>
          </a:xfrm>
          <a:prstGeom prst="rect">
            <a:avLst/>
          </a:prstGeom>
        </p:spPr>
        <p:txBody>
          <a:bodyPr vert="horz" lIns="95697" tIns="47850" rIns="95697" bIns="4785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Química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4664"/>
            <a:ext cx="987709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23</Words>
  <Application>Microsoft Office PowerPoint</Application>
  <PresentationFormat>A4 (210 x 297 mm)</PresentationFormat>
  <Paragraphs>10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Elementos electropositivos  y electronegativos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ANGIE</cp:lastModifiedBy>
  <cp:revision>198</cp:revision>
  <dcterms:created xsi:type="dcterms:W3CDTF">2012-12-04T21:22:09Z</dcterms:created>
  <dcterms:modified xsi:type="dcterms:W3CDTF">2016-10-09T03:18:50Z</dcterms:modified>
</cp:coreProperties>
</file>