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1700F-2E9A-48BD-8BB0-447DE898A44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E6F0051-AECE-405E-A1C6-A7D1436BF4CB}">
      <dgm:prSet phldrT="[Texto]" custT="1"/>
      <dgm:spPr/>
      <dgm:t>
        <a:bodyPr/>
        <a:lstStyle/>
        <a:p>
          <a:r>
            <a:rPr lang="es-MX" sz="1600" b="1" dirty="0">
              <a:latin typeface="Aharoni" panose="02010803020104030203" pitchFamily="2" charset="-79"/>
              <a:cs typeface="Aharoni" panose="02010803020104030203" pitchFamily="2" charset="-79"/>
            </a:rPr>
            <a:t>Salud física y emocional </a:t>
          </a:r>
        </a:p>
      </dgm:t>
    </dgm:pt>
    <dgm:pt modelId="{636A2874-DD89-4136-ACB6-422D3E4D9F82}" type="parTrans" cxnId="{737397AA-6C63-44B9-A59C-BA5D34A92E69}">
      <dgm:prSet/>
      <dgm:spPr/>
      <dgm:t>
        <a:bodyPr/>
        <a:lstStyle/>
        <a:p>
          <a:endParaRPr lang="es-MX"/>
        </a:p>
      </dgm:t>
    </dgm:pt>
    <dgm:pt modelId="{1B7D6377-BE19-474B-B973-3DA9A18DB8B1}" type="sibTrans" cxnId="{737397AA-6C63-44B9-A59C-BA5D34A92E69}">
      <dgm:prSet/>
      <dgm:spPr/>
      <dgm:t>
        <a:bodyPr/>
        <a:lstStyle/>
        <a:p>
          <a:endParaRPr lang="es-MX"/>
        </a:p>
      </dgm:t>
    </dgm:pt>
    <dgm:pt modelId="{EBCEA753-5003-4CB2-AEE0-68388A544E62}">
      <dgm:prSet phldrT="[Texto]" custT="1"/>
      <dgm:spPr/>
      <dgm:t>
        <a:bodyPr/>
        <a:lstStyle/>
        <a:p>
          <a:r>
            <a:rPr lang="es-MX" sz="1200" b="1" dirty="0"/>
            <a:t>Dimensión  física </a:t>
          </a:r>
        </a:p>
      </dgm:t>
    </dgm:pt>
    <dgm:pt modelId="{49EDB0C4-C8CB-4F26-B9A7-0AB40E370911}" type="parTrans" cxnId="{A8EE37AC-2AFA-4F55-A6FA-DB1201523327}">
      <dgm:prSet/>
      <dgm:spPr/>
      <dgm:t>
        <a:bodyPr/>
        <a:lstStyle/>
        <a:p>
          <a:endParaRPr lang="es-MX"/>
        </a:p>
      </dgm:t>
    </dgm:pt>
    <dgm:pt modelId="{87E483FD-54A1-4677-B8F2-1FBBF7119B4F}" type="sibTrans" cxnId="{A8EE37AC-2AFA-4F55-A6FA-DB1201523327}">
      <dgm:prSet/>
      <dgm:spPr/>
      <dgm:t>
        <a:bodyPr/>
        <a:lstStyle/>
        <a:p>
          <a:endParaRPr lang="es-MX"/>
        </a:p>
      </dgm:t>
    </dgm:pt>
    <dgm:pt modelId="{E1F1D25C-F8B8-4E4D-8D60-97D7CDD2897F}">
      <dgm:prSet phldrT="[Texto]" custT="1"/>
      <dgm:spPr/>
      <dgm:t>
        <a:bodyPr/>
        <a:lstStyle/>
        <a:p>
          <a:r>
            <a:rPr lang="es-MX" sz="1100" b="1" dirty="0"/>
            <a:t>Ambientes saludables  </a:t>
          </a:r>
        </a:p>
      </dgm:t>
    </dgm:pt>
    <dgm:pt modelId="{71FC843C-FEB5-4565-BC1B-FF981A9A1067}" type="parTrans" cxnId="{3AFCCFF7-C278-42B5-92AB-17E91179B88D}">
      <dgm:prSet/>
      <dgm:spPr/>
      <dgm:t>
        <a:bodyPr/>
        <a:lstStyle/>
        <a:p>
          <a:endParaRPr lang="es-MX"/>
        </a:p>
      </dgm:t>
    </dgm:pt>
    <dgm:pt modelId="{AA034CD4-6493-48A8-AF0E-93BF392563B9}" type="sibTrans" cxnId="{3AFCCFF7-C278-42B5-92AB-17E91179B88D}">
      <dgm:prSet/>
      <dgm:spPr/>
      <dgm:t>
        <a:bodyPr/>
        <a:lstStyle/>
        <a:p>
          <a:endParaRPr lang="es-MX"/>
        </a:p>
      </dgm:t>
    </dgm:pt>
    <dgm:pt modelId="{F62FCFD8-EA7A-4F00-A243-7DB34122A338}">
      <dgm:prSet phldrT="[Texto]" custT="1"/>
      <dgm:spPr/>
      <dgm:t>
        <a:bodyPr/>
        <a:lstStyle/>
        <a:p>
          <a:r>
            <a:rPr lang="es-MX" sz="1200" b="1" dirty="0"/>
            <a:t>Ejercicio físico </a:t>
          </a:r>
        </a:p>
      </dgm:t>
    </dgm:pt>
    <dgm:pt modelId="{57FA2757-BBE7-4FC2-8C7D-C59EFCA7F560}" type="parTrans" cxnId="{6974E8B0-3DB4-4E69-BAF1-F556ACE370A5}">
      <dgm:prSet/>
      <dgm:spPr/>
      <dgm:t>
        <a:bodyPr/>
        <a:lstStyle/>
        <a:p>
          <a:endParaRPr lang="es-MX"/>
        </a:p>
      </dgm:t>
    </dgm:pt>
    <dgm:pt modelId="{39C231E5-0EB7-4383-B9D7-A2AA2A908F39}" type="sibTrans" cxnId="{6974E8B0-3DB4-4E69-BAF1-F556ACE370A5}">
      <dgm:prSet/>
      <dgm:spPr/>
      <dgm:t>
        <a:bodyPr/>
        <a:lstStyle/>
        <a:p>
          <a:endParaRPr lang="es-MX"/>
        </a:p>
      </dgm:t>
    </dgm:pt>
    <dgm:pt modelId="{0C1DFDE0-B38C-44C8-9C96-6176DB1461CE}">
      <dgm:prSet phldrT="[Texto]" custT="1"/>
      <dgm:spPr/>
      <dgm:t>
        <a:bodyPr/>
        <a:lstStyle/>
        <a:p>
          <a:r>
            <a:rPr lang="es-MX" sz="1200" b="1" dirty="0"/>
            <a:t>Dimensión emocional </a:t>
          </a:r>
        </a:p>
      </dgm:t>
    </dgm:pt>
    <dgm:pt modelId="{E4DAEA8F-E7F0-46F7-80CD-0DF6B8F2E4A5}" type="parTrans" cxnId="{004F3700-2682-4CEF-BD3C-FDD6FDCEC8CB}">
      <dgm:prSet/>
      <dgm:spPr/>
      <dgm:t>
        <a:bodyPr/>
        <a:lstStyle/>
        <a:p>
          <a:endParaRPr lang="es-MX"/>
        </a:p>
      </dgm:t>
    </dgm:pt>
    <dgm:pt modelId="{E2CC1B69-DCC1-405D-B894-DE799BC44622}" type="sibTrans" cxnId="{004F3700-2682-4CEF-BD3C-FDD6FDCEC8CB}">
      <dgm:prSet/>
      <dgm:spPr/>
      <dgm:t>
        <a:bodyPr/>
        <a:lstStyle/>
        <a:p>
          <a:endParaRPr lang="es-MX"/>
        </a:p>
      </dgm:t>
    </dgm:pt>
    <dgm:pt modelId="{88005144-DF26-4184-884C-3FF31CF23B21}">
      <dgm:prSet phldrT="[Texto]" custT="1"/>
      <dgm:spPr/>
      <dgm:t>
        <a:bodyPr/>
        <a:lstStyle/>
        <a:p>
          <a:r>
            <a:rPr lang="es-MX" sz="1400" b="1" dirty="0"/>
            <a:t>Reacción</a:t>
          </a:r>
          <a:r>
            <a:rPr lang="es-MX" sz="700" b="1" dirty="0"/>
            <a:t> </a:t>
          </a:r>
        </a:p>
      </dgm:t>
    </dgm:pt>
    <dgm:pt modelId="{C06FEB3A-1D8F-466E-ABD2-9104BD282F80}" type="parTrans" cxnId="{74BA37F3-C497-419D-8742-19AA05ABB663}">
      <dgm:prSet/>
      <dgm:spPr/>
      <dgm:t>
        <a:bodyPr/>
        <a:lstStyle/>
        <a:p>
          <a:endParaRPr lang="es-MX"/>
        </a:p>
      </dgm:t>
    </dgm:pt>
    <dgm:pt modelId="{F836C021-702D-40D2-9ABA-7AC0677274CF}" type="sibTrans" cxnId="{74BA37F3-C497-419D-8742-19AA05ABB663}">
      <dgm:prSet/>
      <dgm:spPr/>
      <dgm:t>
        <a:bodyPr/>
        <a:lstStyle/>
        <a:p>
          <a:endParaRPr lang="es-MX"/>
        </a:p>
      </dgm:t>
    </dgm:pt>
    <dgm:pt modelId="{873FEB5C-B23F-4FBA-9D02-562B7691C69D}">
      <dgm:prSet custT="1"/>
      <dgm:spPr/>
      <dgm:t>
        <a:bodyPr/>
        <a:lstStyle/>
        <a:p>
          <a:r>
            <a:rPr lang="es-MX" sz="1400" b="1" dirty="0"/>
            <a:t>Sensación</a:t>
          </a:r>
          <a:r>
            <a:rPr lang="es-MX" sz="600" dirty="0"/>
            <a:t> </a:t>
          </a:r>
        </a:p>
      </dgm:t>
    </dgm:pt>
    <dgm:pt modelId="{D19BBB7E-E9F9-4E7B-B944-3F8588CB7F68}" type="parTrans" cxnId="{0B0E1DBF-9242-45E8-B556-39B63B0F2772}">
      <dgm:prSet/>
      <dgm:spPr/>
      <dgm:t>
        <a:bodyPr/>
        <a:lstStyle/>
        <a:p>
          <a:endParaRPr lang="es-MX"/>
        </a:p>
      </dgm:t>
    </dgm:pt>
    <dgm:pt modelId="{CD99F48E-85D3-4F44-B2C5-8C75EC8676C0}" type="sibTrans" cxnId="{0B0E1DBF-9242-45E8-B556-39B63B0F2772}">
      <dgm:prSet/>
      <dgm:spPr/>
      <dgm:t>
        <a:bodyPr/>
        <a:lstStyle/>
        <a:p>
          <a:endParaRPr lang="es-MX"/>
        </a:p>
      </dgm:t>
    </dgm:pt>
    <dgm:pt modelId="{C2668C7B-6CD9-4FF7-A16C-4278D3B07E63}">
      <dgm:prSet custT="1"/>
      <dgm:spPr/>
      <dgm:t>
        <a:bodyPr/>
        <a:lstStyle/>
        <a:p>
          <a:r>
            <a:rPr lang="es-MX" sz="1050" b="1" dirty="0"/>
            <a:t>Pensamiento</a:t>
          </a:r>
          <a:r>
            <a:rPr lang="es-MX" sz="900" dirty="0"/>
            <a:t> </a:t>
          </a:r>
        </a:p>
      </dgm:t>
    </dgm:pt>
    <dgm:pt modelId="{92E88334-B6DB-43B5-95E1-ED4F84D3AC53}" type="parTrans" cxnId="{77DC1D24-4517-40C5-956D-2A11E0DADC89}">
      <dgm:prSet/>
      <dgm:spPr/>
      <dgm:t>
        <a:bodyPr/>
        <a:lstStyle/>
        <a:p>
          <a:endParaRPr lang="es-MX"/>
        </a:p>
      </dgm:t>
    </dgm:pt>
    <dgm:pt modelId="{F56B106C-9341-459A-A56B-CD6724F7D11D}" type="sibTrans" cxnId="{77DC1D24-4517-40C5-956D-2A11E0DADC89}">
      <dgm:prSet/>
      <dgm:spPr/>
      <dgm:t>
        <a:bodyPr/>
        <a:lstStyle/>
        <a:p>
          <a:endParaRPr lang="es-MX"/>
        </a:p>
      </dgm:t>
    </dgm:pt>
    <dgm:pt modelId="{D9E549FE-0501-4EF5-947D-10D44B74D75A}">
      <dgm:prSet custT="1"/>
      <dgm:spPr/>
      <dgm:t>
        <a:bodyPr/>
        <a:lstStyle/>
        <a:p>
          <a:r>
            <a:rPr lang="es-MX" sz="900" b="1" dirty="0"/>
            <a:t>Alimentación</a:t>
          </a:r>
          <a:r>
            <a:rPr lang="es-MX" sz="600" dirty="0"/>
            <a:t> </a:t>
          </a:r>
        </a:p>
      </dgm:t>
    </dgm:pt>
    <dgm:pt modelId="{D210B022-2359-4B85-BFBB-9782E5A7AD61}" type="parTrans" cxnId="{75989895-026F-44FE-A7A3-0392368147F3}">
      <dgm:prSet/>
      <dgm:spPr/>
      <dgm:t>
        <a:bodyPr/>
        <a:lstStyle/>
        <a:p>
          <a:endParaRPr lang="es-MX"/>
        </a:p>
      </dgm:t>
    </dgm:pt>
    <dgm:pt modelId="{6BE8ED12-046C-4A0D-BBEE-859D40E3ACA6}" type="sibTrans" cxnId="{75989895-026F-44FE-A7A3-0392368147F3}">
      <dgm:prSet/>
      <dgm:spPr/>
      <dgm:t>
        <a:bodyPr/>
        <a:lstStyle/>
        <a:p>
          <a:endParaRPr lang="es-MX"/>
        </a:p>
      </dgm:t>
    </dgm:pt>
    <dgm:pt modelId="{55CFB47C-A17F-48C6-BFE1-500204978D70}">
      <dgm:prSet custT="1"/>
      <dgm:spPr/>
      <dgm:t>
        <a:bodyPr/>
        <a:lstStyle/>
        <a:p>
          <a:r>
            <a:rPr lang="es-MX" sz="1100" b="1" dirty="0"/>
            <a:t>Cambiar comportamientos </a:t>
          </a:r>
        </a:p>
      </dgm:t>
    </dgm:pt>
    <dgm:pt modelId="{ADECA402-18CA-47C6-9B9A-5F112B5B4888}" type="parTrans" cxnId="{AC1DE3EA-2778-4EB6-8E6E-A139105F42EC}">
      <dgm:prSet/>
      <dgm:spPr/>
      <dgm:t>
        <a:bodyPr/>
        <a:lstStyle/>
        <a:p>
          <a:endParaRPr lang="es-MX"/>
        </a:p>
      </dgm:t>
    </dgm:pt>
    <dgm:pt modelId="{7E985801-75DE-4C8F-A73C-3560124B2A01}" type="sibTrans" cxnId="{AC1DE3EA-2778-4EB6-8E6E-A139105F42EC}">
      <dgm:prSet/>
      <dgm:spPr/>
      <dgm:t>
        <a:bodyPr/>
        <a:lstStyle/>
        <a:p>
          <a:endParaRPr lang="es-MX"/>
        </a:p>
      </dgm:t>
    </dgm:pt>
    <dgm:pt modelId="{E1599D43-2FA0-4EA1-8038-683FEBB962B7}">
      <dgm:prSet custT="1"/>
      <dgm:spPr/>
      <dgm:t>
        <a:bodyPr/>
        <a:lstStyle/>
        <a:p>
          <a:r>
            <a:rPr lang="es-MX" sz="1200" b="1" dirty="0"/>
            <a:t>Establecer ambientes sanos</a:t>
          </a:r>
        </a:p>
      </dgm:t>
    </dgm:pt>
    <dgm:pt modelId="{26C29F7E-12CD-465E-985C-1D366992C42F}" type="parTrans" cxnId="{0AEE2728-9FAD-4E1F-B5EC-ED53AC2859BA}">
      <dgm:prSet/>
      <dgm:spPr/>
      <dgm:t>
        <a:bodyPr/>
        <a:lstStyle/>
        <a:p>
          <a:endParaRPr lang="es-MX"/>
        </a:p>
      </dgm:t>
    </dgm:pt>
    <dgm:pt modelId="{CE34FA23-2977-48C4-89BD-692966ADF7D7}" type="sibTrans" cxnId="{0AEE2728-9FAD-4E1F-B5EC-ED53AC2859BA}">
      <dgm:prSet/>
      <dgm:spPr/>
      <dgm:t>
        <a:bodyPr/>
        <a:lstStyle/>
        <a:p>
          <a:endParaRPr lang="es-MX"/>
        </a:p>
      </dgm:t>
    </dgm:pt>
    <dgm:pt modelId="{C0A3F783-6B96-4D9D-8D79-B1DD3506679F}">
      <dgm:prSet/>
      <dgm:spPr/>
      <dgm:t>
        <a:bodyPr/>
        <a:lstStyle/>
        <a:p>
          <a:r>
            <a:rPr lang="es-MX" b="1" dirty="0"/>
            <a:t>Conseguir cambios sociales hacia la salud </a:t>
          </a:r>
        </a:p>
      </dgm:t>
    </dgm:pt>
    <dgm:pt modelId="{30C34C7D-33DB-4732-83F3-C8DA1CFE87B6}" type="parTrans" cxnId="{51A7352B-E3FD-481D-8F1F-D337C813267F}">
      <dgm:prSet/>
      <dgm:spPr/>
      <dgm:t>
        <a:bodyPr/>
        <a:lstStyle/>
        <a:p>
          <a:endParaRPr lang="es-MX"/>
        </a:p>
      </dgm:t>
    </dgm:pt>
    <dgm:pt modelId="{8D5EA23B-4F86-4DE3-9444-4E67B5254D55}" type="sibTrans" cxnId="{51A7352B-E3FD-481D-8F1F-D337C813267F}">
      <dgm:prSet/>
      <dgm:spPr/>
      <dgm:t>
        <a:bodyPr/>
        <a:lstStyle/>
        <a:p>
          <a:endParaRPr lang="es-MX"/>
        </a:p>
      </dgm:t>
    </dgm:pt>
    <dgm:pt modelId="{C4A0DAAF-6738-49BC-8338-066D619F9D8F}">
      <dgm:prSet/>
      <dgm:spPr/>
      <dgm:t>
        <a:bodyPr/>
        <a:lstStyle/>
        <a:p>
          <a:r>
            <a:rPr lang="es-MX" b="1" dirty="0"/>
            <a:t>Favorecer la capacidad y el poder de individuos, grupos y comunidades a un enfoque  saludable. </a:t>
          </a:r>
        </a:p>
      </dgm:t>
    </dgm:pt>
    <dgm:pt modelId="{ECDA5DD2-95CB-4550-AE07-2EC417DC52F0}" type="parTrans" cxnId="{9C12F594-9E5B-4260-A5B7-FE6E4CA76FF9}">
      <dgm:prSet/>
      <dgm:spPr/>
      <dgm:t>
        <a:bodyPr/>
        <a:lstStyle/>
        <a:p>
          <a:endParaRPr lang="es-MX"/>
        </a:p>
      </dgm:t>
    </dgm:pt>
    <dgm:pt modelId="{0AFF20C8-2C0C-4A08-8FB0-7D313FC89B86}" type="sibTrans" cxnId="{9C12F594-9E5B-4260-A5B7-FE6E4CA76FF9}">
      <dgm:prSet/>
      <dgm:spPr/>
      <dgm:t>
        <a:bodyPr/>
        <a:lstStyle/>
        <a:p>
          <a:endParaRPr lang="es-MX"/>
        </a:p>
      </dgm:t>
    </dgm:pt>
    <dgm:pt modelId="{8FC42541-BEE3-403C-A617-80AB523B2133}">
      <dgm:prSet custT="1"/>
      <dgm:spPr/>
      <dgm:t>
        <a:bodyPr/>
        <a:lstStyle/>
        <a:p>
          <a:r>
            <a:rPr lang="es-MX" sz="1200" b="1" dirty="0"/>
            <a:t>Nutrición</a:t>
          </a:r>
          <a:r>
            <a:rPr lang="es-MX" sz="600" dirty="0"/>
            <a:t> </a:t>
          </a:r>
        </a:p>
      </dgm:t>
    </dgm:pt>
    <dgm:pt modelId="{CCC25669-E30C-44FC-9BBA-852BD73F602D}" type="parTrans" cxnId="{5E681915-90B9-49EA-8142-A55CBE837D04}">
      <dgm:prSet/>
      <dgm:spPr/>
      <dgm:t>
        <a:bodyPr/>
        <a:lstStyle/>
        <a:p>
          <a:endParaRPr lang="es-MX"/>
        </a:p>
      </dgm:t>
    </dgm:pt>
    <dgm:pt modelId="{1711B8EE-91A7-4397-8EA0-8C4714FEE45D}" type="sibTrans" cxnId="{5E681915-90B9-49EA-8142-A55CBE837D04}">
      <dgm:prSet/>
      <dgm:spPr/>
      <dgm:t>
        <a:bodyPr/>
        <a:lstStyle/>
        <a:p>
          <a:endParaRPr lang="es-MX"/>
        </a:p>
      </dgm:t>
    </dgm:pt>
    <dgm:pt modelId="{D0A9E444-11A3-4B99-8D72-6CEA0124242E}">
      <dgm:prSet custT="1"/>
      <dgm:spPr/>
      <dgm:t>
        <a:bodyPr/>
        <a:lstStyle/>
        <a:p>
          <a:r>
            <a:rPr lang="es-MX" sz="1000" b="1" dirty="0"/>
            <a:t>Desnutrición</a:t>
          </a:r>
          <a:r>
            <a:rPr lang="es-MX" sz="600" dirty="0"/>
            <a:t> </a:t>
          </a:r>
        </a:p>
      </dgm:t>
    </dgm:pt>
    <dgm:pt modelId="{0AE6400A-8580-409E-84AF-64490CF8832D}" type="parTrans" cxnId="{9A19BD64-7B71-4325-AC33-5DCC54B89CDC}">
      <dgm:prSet/>
      <dgm:spPr/>
      <dgm:t>
        <a:bodyPr/>
        <a:lstStyle/>
        <a:p>
          <a:endParaRPr lang="es-MX"/>
        </a:p>
      </dgm:t>
    </dgm:pt>
    <dgm:pt modelId="{73525BE2-49C5-4AD6-8412-21870663AB1E}" type="sibTrans" cxnId="{9A19BD64-7B71-4325-AC33-5DCC54B89CDC}">
      <dgm:prSet/>
      <dgm:spPr/>
      <dgm:t>
        <a:bodyPr/>
        <a:lstStyle/>
        <a:p>
          <a:endParaRPr lang="es-MX"/>
        </a:p>
      </dgm:t>
    </dgm:pt>
    <dgm:pt modelId="{B0FD3ADC-34D4-46A1-A713-7328442C3EF6}">
      <dgm:prSet custT="1"/>
      <dgm:spPr/>
      <dgm:t>
        <a:bodyPr/>
        <a:lstStyle/>
        <a:p>
          <a:r>
            <a:rPr lang="es-MX" sz="1200" b="1" dirty="0"/>
            <a:t>Obesidad</a:t>
          </a:r>
          <a:r>
            <a:rPr lang="es-MX" sz="600" dirty="0"/>
            <a:t> </a:t>
          </a:r>
        </a:p>
      </dgm:t>
    </dgm:pt>
    <dgm:pt modelId="{EAF04491-0A39-4BDF-834F-C4AD067D6BAB}" type="parTrans" cxnId="{CD979288-9821-4298-AC36-B918ACD02CDB}">
      <dgm:prSet/>
      <dgm:spPr/>
      <dgm:t>
        <a:bodyPr/>
        <a:lstStyle/>
        <a:p>
          <a:endParaRPr lang="es-MX"/>
        </a:p>
      </dgm:t>
    </dgm:pt>
    <dgm:pt modelId="{BA67C818-B701-4FD5-A09A-2441CD21ECF5}" type="sibTrans" cxnId="{CD979288-9821-4298-AC36-B918ACD02CDB}">
      <dgm:prSet/>
      <dgm:spPr/>
      <dgm:t>
        <a:bodyPr/>
        <a:lstStyle/>
        <a:p>
          <a:endParaRPr lang="es-MX"/>
        </a:p>
      </dgm:t>
    </dgm:pt>
    <dgm:pt modelId="{1F5373D6-73F7-4848-A78E-52E1C43FAD8F}">
      <dgm:prSet custT="1"/>
      <dgm:spPr/>
      <dgm:t>
        <a:bodyPr/>
        <a:lstStyle/>
        <a:p>
          <a:r>
            <a:rPr lang="es-MX" sz="1050" b="1" dirty="0"/>
            <a:t>Trastornos alimenticios </a:t>
          </a:r>
        </a:p>
      </dgm:t>
    </dgm:pt>
    <dgm:pt modelId="{C8110CD6-D161-47A8-B94B-1976EFCB4FFF}" type="parTrans" cxnId="{8714CCA7-A9EE-467F-AA9A-C87F93CADC5B}">
      <dgm:prSet/>
      <dgm:spPr/>
      <dgm:t>
        <a:bodyPr/>
        <a:lstStyle/>
        <a:p>
          <a:endParaRPr lang="es-MX"/>
        </a:p>
      </dgm:t>
    </dgm:pt>
    <dgm:pt modelId="{4457728B-D1D5-47F4-9EE3-704C10292BE8}" type="sibTrans" cxnId="{8714CCA7-A9EE-467F-AA9A-C87F93CADC5B}">
      <dgm:prSet/>
      <dgm:spPr/>
      <dgm:t>
        <a:bodyPr/>
        <a:lstStyle/>
        <a:p>
          <a:endParaRPr lang="es-MX"/>
        </a:p>
      </dgm:t>
    </dgm:pt>
    <dgm:pt modelId="{E301FD34-7EB9-4A65-9FC5-1D50392D7A44}">
      <dgm:prSet custT="1"/>
      <dgm:spPr/>
      <dgm:t>
        <a:bodyPr/>
        <a:lstStyle/>
        <a:p>
          <a:r>
            <a:rPr lang="es-MX" sz="1600" b="1" dirty="0"/>
            <a:t>Prevención</a:t>
          </a:r>
          <a:r>
            <a:rPr lang="es-MX" sz="600" dirty="0"/>
            <a:t> </a:t>
          </a:r>
        </a:p>
      </dgm:t>
    </dgm:pt>
    <dgm:pt modelId="{B4BFF8AE-5D53-49B2-8D8E-42F784528B68}" type="parTrans" cxnId="{B76BC543-BCF0-43CE-8F1F-FE296A97502D}">
      <dgm:prSet/>
      <dgm:spPr/>
      <dgm:t>
        <a:bodyPr/>
        <a:lstStyle/>
        <a:p>
          <a:endParaRPr lang="es-MX"/>
        </a:p>
      </dgm:t>
    </dgm:pt>
    <dgm:pt modelId="{13C71471-C9DB-4470-A18E-176C2A0B9126}" type="sibTrans" cxnId="{B76BC543-BCF0-43CE-8F1F-FE296A97502D}">
      <dgm:prSet/>
      <dgm:spPr/>
      <dgm:t>
        <a:bodyPr/>
        <a:lstStyle/>
        <a:p>
          <a:endParaRPr lang="es-MX"/>
        </a:p>
      </dgm:t>
    </dgm:pt>
    <dgm:pt modelId="{72EDD890-E078-423C-9F02-96D0E2B4DB85}">
      <dgm:prSet custT="1"/>
      <dgm:spPr/>
      <dgm:t>
        <a:bodyPr/>
        <a:lstStyle/>
        <a:p>
          <a:r>
            <a:rPr lang="es-MX" sz="1400" b="1" dirty="0"/>
            <a:t>Intervención</a:t>
          </a:r>
          <a:r>
            <a:rPr lang="es-MX" sz="600" dirty="0"/>
            <a:t> </a:t>
          </a:r>
        </a:p>
      </dgm:t>
    </dgm:pt>
    <dgm:pt modelId="{52F2E9EF-413C-4BF2-ADAE-4E63741EFC0A}" type="parTrans" cxnId="{F88F62CC-1F8D-452D-898E-DEFB14492059}">
      <dgm:prSet/>
      <dgm:spPr/>
      <dgm:t>
        <a:bodyPr/>
        <a:lstStyle/>
        <a:p>
          <a:endParaRPr lang="es-MX"/>
        </a:p>
      </dgm:t>
    </dgm:pt>
    <dgm:pt modelId="{E0DF5968-F8BE-47C7-85BD-F0BC02F7281B}" type="sibTrans" cxnId="{F88F62CC-1F8D-452D-898E-DEFB14492059}">
      <dgm:prSet/>
      <dgm:spPr/>
      <dgm:t>
        <a:bodyPr/>
        <a:lstStyle/>
        <a:p>
          <a:endParaRPr lang="es-MX"/>
        </a:p>
      </dgm:t>
    </dgm:pt>
    <dgm:pt modelId="{5009E53E-0BD8-4656-A9E6-D1CDCC80344D}">
      <dgm:prSet custT="1"/>
      <dgm:spPr/>
      <dgm:t>
        <a:bodyPr/>
        <a:lstStyle/>
        <a:p>
          <a:r>
            <a:rPr lang="es-MX" sz="1100" b="1" dirty="0"/>
            <a:t>Primaria</a:t>
          </a:r>
          <a:r>
            <a:rPr lang="es-MX" sz="500" dirty="0"/>
            <a:t> </a:t>
          </a:r>
        </a:p>
      </dgm:t>
    </dgm:pt>
    <dgm:pt modelId="{19B9B877-5C63-4884-8234-FC4D3849DC62}" type="parTrans" cxnId="{203B99C8-6800-4390-9FBC-709A2467397A}">
      <dgm:prSet/>
      <dgm:spPr/>
      <dgm:t>
        <a:bodyPr/>
        <a:lstStyle/>
        <a:p>
          <a:endParaRPr lang="es-MX"/>
        </a:p>
      </dgm:t>
    </dgm:pt>
    <dgm:pt modelId="{E76682BE-4A0C-4468-9C9C-30F95EF0FABA}" type="sibTrans" cxnId="{203B99C8-6800-4390-9FBC-709A2467397A}">
      <dgm:prSet/>
      <dgm:spPr/>
      <dgm:t>
        <a:bodyPr/>
        <a:lstStyle/>
        <a:p>
          <a:endParaRPr lang="es-MX"/>
        </a:p>
      </dgm:t>
    </dgm:pt>
    <dgm:pt modelId="{C0B17969-FFCE-4924-8502-7BDCAAC94384}">
      <dgm:prSet custT="1"/>
      <dgm:spPr/>
      <dgm:t>
        <a:bodyPr/>
        <a:lstStyle/>
        <a:p>
          <a:r>
            <a:rPr lang="es-MX" sz="1050" b="1" dirty="0"/>
            <a:t>Secundaria</a:t>
          </a:r>
          <a:r>
            <a:rPr lang="es-MX" sz="600" dirty="0"/>
            <a:t> </a:t>
          </a:r>
        </a:p>
      </dgm:t>
    </dgm:pt>
    <dgm:pt modelId="{87A02938-70A4-4B39-AE6F-5CC6D6CA86ED}" type="parTrans" cxnId="{EC5242BC-A88E-43F1-806C-67726010E1BC}">
      <dgm:prSet/>
      <dgm:spPr/>
      <dgm:t>
        <a:bodyPr/>
        <a:lstStyle/>
        <a:p>
          <a:endParaRPr lang="es-MX"/>
        </a:p>
      </dgm:t>
    </dgm:pt>
    <dgm:pt modelId="{05D3A6C3-7C64-43A4-A63B-5EFF63521174}" type="sibTrans" cxnId="{EC5242BC-A88E-43F1-806C-67726010E1BC}">
      <dgm:prSet/>
      <dgm:spPr/>
      <dgm:t>
        <a:bodyPr/>
        <a:lstStyle/>
        <a:p>
          <a:endParaRPr lang="es-MX"/>
        </a:p>
      </dgm:t>
    </dgm:pt>
    <dgm:pt modelId="{477615DF-CB11-4014-BD78-E1872A15E8DD}">
      <dgm:prSet custT="1"/>
      <dgm:spPr/>
      <dgm:t>
        <a:bodyPr/>
        <a:lstStyle/>
        <a:p>
          <a:r>
            <a:rPr lang="es-MX" sz="1100" b="1" dirty="0"/>
            <a:t>Percepción Sensorial </a:t>
          </a:r>
        </a:p>
      </dgm:t>
    </dgm:pt>
    <dgm:pt modelId="{23AB214F-0840-48BC-8455-E3731A1CE2EF}" type="parTrans" cxnId="{1F8761D0-B53D-4705-BD27-9A14FF99195E}">
      <dgm:prSet/>
      <dgm:spPr/>
      <dgm:t>
        <a:bodyPr/>
        <a:lstStyle/>
        <a:p>
          <a:endParaRPr lang="es-MX"/>
        </a:p>
      </dgm:t>
    </dgm:pt>
    <dgm:pt modelId="{02C75C85-DDB3-4F27-BE02-74D9E3059999}" type="sibTrans" cxnId="{1F8761D0-B53D-4705-BD27-9A14FF99195E}">
      <dgm:prSet/>
      <dgm:spPr/>
      <dgm:t>
        <a:bodyPr/>
        <a:lstStyle/>
        <a:p>
          <a:endParaRPr lang="es-MX"/>
        </a:p>
      </dgm:t>
    </dgm:pt>
    <dgm:pt modelId="{7EBF2312-A260-4119-8662-093FB4673B2E}">
      <dgm:prSet custT="1"/>
      <dgm:spPr/>
      <dgm:t>
        <a:bodyPr/>
        <a:lstStyle/>
        <a:p>
          <a:r>
            <a:rPr lang="es-MX" sz="1100" b="1" dirty="0"/>
            <a:t>Estimulo externo </a:t>
          </a:r>
        </a:p>
      </dgm:t>
    </dgm:pt>
    <dgm:pt modelId="{272CDB80-32C0-4485-AC80-D3E342F18964}" type="parTrans" cxnId="{1C18A0F5-8267-4DD5-8B97-7D41CFA07B62}">
      <dgm:prSet/>
      <dgm:spPr/>
      <dgm:t>
        <a:bodyPr/>
        <a:lstStyle/>
        <a:p>
          <a:endParaRPr lang="es-MX"/>
        </a:p>
      </dgm:t>
    </dgm:pt>
    <dgm:pt modelId="{7C52508E-FDC8-4435-A40E-4DAB7E6FAAC5}" type="sibTrans" cxnId="{1C18A0F5-8267-4DD5-8B97-7D41CFA07B62}">
      <dgm:prSet/>
      <dgm:spPr/>
      <dgm:t>
        <a:bodyPr/>
        <a:lstStyle/>
        <a:p>
          <a:endParaRPr lang="es-MX"/>
        </a:p>
      </dgm:t>
    </dgm:pt>
    <dgm:pt modelId="{5D6188CA-E2DC-437E-AAE5-2C0F5EBDD063}">
      <dgm:prSet custT="1"/>
      <dgm:spPr/>
      <dgm:t>
        <a:bodyPr/>
        <a:lstStyle/>
        <a:p>
          <a:r>
            <a:rPr lang="es-MX" sz="1050" b="1" dirty="0"/>
            <a:t>Irracionales</a:t>
          </a:r>
          <a:endParaRPr lang="es-MX" sz="1000" b="1" dirty="0"/>
        </a:p>
      </dgm:t>
    </dgm:pt>
    <dgm:pt modelId="{45F708C0-5221-4E5F-88B1-395F9689E4DF}" type="parTrans" cxnId="{47058F48-4ECA-419D-ADF3-B85427215A08}">
      <dgm:prSet/>
      <dgm:spPr/>
      <dgm:t>
        <a:bodyPr/>
        <a:lstStyle/>
        <a:p>
          <a:endParaRPr lang="es-MX"/>
        </a:p>
      </dgm:t>
    </dgm:pt>
    <dgm:pt modelId="{05B9E443-BFBE-48DC-B9EF-58509604FB8C}" type="sibTrans" cxnId="{47058F48-4ECA-419D-ADF3-B85427215A08}">
      <dgm:prSet/>
      <dgm:spPr/>
      <dgm:t>
        <a:bodyPr/>
        <a:lstStyle/>
        <a:p>
          <a:endParaRPr lang="es-MX"/>
        </a:p>
      </dgm:t>
    </dgm:pt>
    <dgm:pt modelId="{7311CBBB-2260-4C7A-8865-65B007D1EDCB}">
      <dgm:prSet custT="1"/>
      <dgm:spPr/>
      <dgm:t>
        <a:bodyPr/>
        <a:lstStyle/>
        <a:p>
          <a:r>
            <a:rPr lang="es-MX" sz="1100" b="1" dirty="0"/>
            <a:t>Racionales</a:t>
          </a:r>
          <a:r>
            <a:rPr lang="es-MX" sz="600" dirty="0"/>
            <a:t> </a:t>
          </a:r>
        </a:p>
      </dgm:t>
    </dgm:pt>
    <dgm:pt modelId="{EC687229-D019-4CF7-8A95-4ED04A76466D}" type="parTrans" cxnId="{BD2BB865-3E97-419B-B903-2E24049BB299}">
      <dgm:prSet/>
      <dgm:spPr/>
      <dgm:t>
        <a:bodyPr/>
        <a:lstStyle/>
        <a:p>
          <a:endParaRPr lang="es-MX"/>
        </a:p>
      </dgm:t>
    </dgm:pt>
    <dgm:pt modelId="{7E9F59DC-8849-4AEA-81AE-0FB5A8EEE63F}" type="sibTrans" cxnId="{BD2BB865-3E97-419B-B903-2E24049BB299}">
      <dgm:prSet/>
      <dgm:spPr/>
      <dgm:t>
        <a:bodyPr/>
        <a:lstStyle/>
        <a:p>
          <a:endParaRPr lang="es-MX"/>
        </a:p>
      </dgm:t>
    </dgm:pt>
    <dgm:pt modelId="{02C22524-65CC-4C8D-95EA-F70ABA7120AE}">
      <dgm:prSet custT="1"/>
      <dgm:spPr/>
      <dgm:t>
        <a:bodyPr/>
        <a:lstStyle/>
        <a:p>
          <a:r>
            <a:rPr lang="es-MX" sz="1100" b="1" dirty="0"/>
            <a:t>Descontrol </a:t>
          </a:r>
        </a:p>
      </dgm:t>
    </dgm:pt>
    <dgm:pt modelId="{5F547B49-0910-422E-8DB5-705D1AC69E8A}" type="parTrans" cxnId="{EB99E79E-D19A-4D59-8DD2-60AC7518CC85}">
      <dgm:prSet/>
      <dgm:spPr/>
      <dgm:t>
        <a:bodyPr/>
        <a:lstStyle/>
        <a:p>
          <a:endParaRPr lang="es-MX"/>
        </a:p>
      </dgm:t>
    </dgm:pt>
    <dgm:pt modelId="{2A645E82-13D8-49C6-A06E-1142E4A24208}" type="sibTrans" cxnId="{EB99E79E-D19A-4D59-8DD2-60AC7518CC85}">
      <dgm:prSet/>
      <dgm:spPr/>
      <dgm:t>
        <a:bodyPr/>
        <a:lstStyle/>
        <a:p>
          <a:endParaRPr lang="es-MX"/>
        </a:p>
      </dgm:t>
    </dgm:pt>
    <dgm:pt modelId="{E98BD6D7-935E-4BA3-8D49-8B2228BD4005}">
      <dgm:prSet custT="1"/>
      <dgm:spPr/>
      <dgm:t>
        <a:bodyPr/>
        <a:lstStyle/>
        <a:p>
          <a:r>
            <a:rPr lang="es-MX" sz="1050" b="1" dirty="0"/>
            <a:t>Prevención </a:t>
          </a:r>
        </a:p>
        <a:p>
          <a:r>
            <a:rPr lang="es-MX" sz="1050" b="1" dirty="0"/>
            <a:t>Intervención </a:t>
          </a:r>
        </a:p>
      </dgm:t>
    </dgm:pt>
    <dgm:pt modelId="{44C21F40-4B74-4478-8DC2-3B38935120F0}" type="parTrans" cxnId="{2C89C3D3-D9C1-438C-AF16-D38597CC1A26}">
      <dgm:prSet/>
      <dgm:spPr/>
      <dgm:t>
        <a:bodyPr/>
        <a:lstStyle/>
        <a:p>
          <a:endParaRPr lang="es-MX"/>
        </a:p>
      </dgm:t>
    </dgm:pt>
    <dgm:pt modelId="{754D3FBB-D285-413B-BF83-8449511C3AD5}" type="sibTrans" cxnId="{2C89C3D3-D9C1-438C-AF16-D38597CC1A26}">
      <dgm:prSet/>
      <dgm:spPr/>
      <dgm:t>
        <a:bodyPr/>
        <a:lstStyle/>
        <a:p>
          <a:endParaRPr lang="es-MX"/>
        </a:p>
      </dgm:t>
    </dgm:pt>
    <dgm:pt modelId="{6E6051CD-3799-4BD1-B7BD-1241CD250D0D}">
      <dgm:prSet custT="1"/>
      <dgm:spPr/>
      <dgm:t>
        <a:bodyPr/>
        <a:lstStyle/>
        <a:p>
          <a:r>
            <a:rPr lang="es-MX" sz="1200" b="1" dirty="0"/>
            <a:t>Conductas</a:t>
          </a:r>
        </a:p>
      </dgm:t>
    </dgm:pt>
    <dgm:pt modelId="{BEF074EE-E748-4544-A618-FB62149997CD}" type="parTrans" cxnId="{C445CD2B-F80D-48E0-8304-C9849A17ABBC}">
      <dgm:prSet/>
      <dgm:spPr/>
      <dgm:t>
        <a:bodyPr/>
        <a:lstStyle/>
        <a:p>
          <a:endParaRPr lang="es-MX"/>
        </a:p>
      </dgm:t>
    </dgm:pt>
    <dgm:pt modelId="{1A4B4983-EAD3-47FF-B162-22BE8BABFF06}" type="sibTrans" cxnId="{C445CD2B-F80D-48E0-8304-C9849A17ABBC}">
      <dgm:prSet/>
      <dgm:spPr/>
      <dgm:t>
        <a:bodyPr/>
        <a:lstStyle/>
        <a:p>
          <a:endParaRPr lang="es-MX"/>
        </a:p>
      </dgm:t>
    </dgm:pt>
    <dgm:pt modelId="{E1C98ADB-34BF-48CF-89A4-0205CB4592B5}">
      <dgm:prSet custT="1"/>
      <dgm:spPr/>
      <dgm:t>
        <a:bodyPr/>
        <a:lstStyle/>
        <a:p>
          <a:r>
            <a:rPr lang="es-MX" sz="900" b="1" dirty="0"/>
            <a:t>Afrontamiento</a:t>
          </a:r>
          <a:r>
            <a:rPr lang="es-MX" sz="700" b="1" dirty="0"/>
            <a:t> </a:t>
          </a:r>
        </a:p>
      </dgm:t>
    </dgm:pt>
    <dgm:pt modelId="{5361F160-CB2F-401F-ACAD-1A825512302E}" type="parTrans" cxnId="{19C8D905-3397-4B6C-8D18-6FD5375FD3E7}">
      <dgm:prSet/>
      <dgm:spPr/>
      <dgm:t>
        <a:bodyPr/>
        <a:lstStyle/>
        <a:p>
          <a:endParaRPr lang="es-MX"/>
        </a:p>
      </dgm:t>
    </dgm:pt>
    <dgm:pt modelId="{E5708866-9469-467C-85F8-978961842BAD}" type="sibTrans" cxnId="{19C8D905-3397-4B6C-8D18-6FD5375FD3E7}">
      <dgm:prSet/>
      <dgm:spPr/>
      <dgm:t>
        <a:bodyPr/>
        <a:lstStyle/>
        <a:p>
          <a:endParaRPr lang="es-MX"/>
        </a:p>
      </dgm:t>
    </dgm:pt>
    <dgm:pt modelId="{E10C910C-6D39-4256-ADEF-AB6BB77B841B}">
      <dgm:prSet custT="1"/>
      <dgm:spPr/>
      <dgm:t>
        <a:bodyPr/>
        <a:lstStyle/>
        <a:p>
          <a:r>
            <a:rPr lang="es-MX" sz="1200" b="1" dirty="0"/>
            <a:t>Positivas</a:t>
          </a:r>
          <a:r>
            <a:rPr lang="es-MX" sz="600" dirty="0"/>
            <a:t> </a:t>
          </a:r>
        </a:p>
      </dgm:t>
    </dgm:pt>
    <dgm:pt modelId="{F53164FC-9978-4FF9-BA83-3AB9FB505FC6}" type="parTrans" cxnId="{0A0FA40F-E292-4839-8126-C51A1EFD5226}">
      <dgm:prSet/>
      <dgm:spPr/>
      <dgm:t>
        <a:bodyPr/>
        <a:lstStyle/>
        <a:p>
          <a:endParaRPr lang="es-MX"/>
        </a:p>
      </dgm:t>
    </dgm:pt>
    <dgm:pt modelId="{129911FE-6CD8-4CFE-959C-44E31BABCF8C}" type="sibTrans" cxnId="{0A0FA40F-E292-4839-8126-C51A1EFD5226}">
      <dgm:prSet/>
      <dgm:spPr/>
      <dgm:t>
        <a:bodyPr/>
        <a:lstStyle/>
        <a:p>
          <a:endParaRPr lang="es-MX"/>
        </a:p>
      </dgm:t>
    </dgm:pt>
    <dgm:pt modelId="{6A4BDA1E-C985-45E1-B77D-56981CCA4796}">
      <dgm:prSet custT="1"/>
      <dgm:spPr/>
      <dgm:t>
        <a:bodyPr/>
        <a:lstStyle/>
        <a:p>
          <a:r>
            <a:rPr lang="es-MX" sz="1200" b="1" dirty="0"/>
            <a:t>Negativas</a:t>
          </a:r>
          <a:r>
            <a:rPr lang="es-MX" sz="600" dirty="0"/>
            <a:t> </a:t>
          </a:r>
        </a:p>
      </dgm:t>
    </dgm:pt>
    <dgm:pt modelId="{EE64390F-89D1-405A-8FC1-5EF11088C3A8}" type="parTrans" cxnId="{D84EE398-4CAC-448F-84B7-65221C02CEA2}">
      <dgm:prSet/>
      <dgm:spPr/>
      <dgm:t>
        <a:bodyPr/>
        <a:lstStyle/>
        <a:p>
          <a:endParaRPr lang="es-MX"/>
        </a:p>
      </dgm:t>
    </dgm:pt>
    <dgm:pt modelId="{0C119D3D-44B5-432D-B5D4-B0E73665FD39}" type="sibTrans" cxnId="{D84EE398-4CAC-448F-84B7-65221C02CEA2}">
      <dgm:prSet/>
      <dgm:spPr/>
      <dgm:t>
        <a:bodyPr/>
        <a:lstStyle/>
        <a:p>
          <a:endParaRPr lang="es-MX"/>
        </a:p>
      </dgm:t>
    </dgm:pt>
    <dgm:pt modelId="{AB2744CB-9004-4FF5-9B5F-6EBF9575F9C4}" type="pres">
      <dgm:prSet presAssocID="{3CC1700F-2E9A-48BD-8BB0-447DE898A4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AB125FA-D926-4A07-BAA2-E4412018E5F7}" type="pres">
      <dgm:prSet presAssocID="{FE6F0051-AECE-405E-A1C6-A7D1436BF4CB}" presName="hierRoot1" presStyleCnt="0"/>
      <dgm:spPr/>
    </dgm:pt>
    <dgm:pt modelId="{AFFC2CD2-E3D2-42B6-8662-DF28093538D5}" type="pres">
      <dgm:prSet presAssocID="{FE6F0051-AECE-405E-A1C6-A7D1436BF4CB}" presName="composite" presStyleCnt="0"/>
      <dgm:spPr/>
    </dgm:pt>
    <dgm:pt modelId="{6B4349A9-FB5D-41A4-844C-6AAD0AB9EC87}" type="pres">
      <dgm:prSet presAssocID="{FE6F0051-AECE-405E-A1C6-A7D1436BF4CB}" presName="background" presStyleLbl="node0" presStyleIdx="0" presStyleCnt="1"/>
      <dgm:spPr/>
    </dgm:pt>
    <dgm:pt modelId="{B8DCE884-C197-4556-9FD1-E27374C10800}" type="pres">
      <dgm:prSet presAssocID="{FE6F0051-AECE-405E-A1C6-A7D1436BF4CB}" presName="text" presStyleLbl="fgAcc0" presStyleIdx="0" presStyleCnt="1" custScaleX="189598" custScaleY="2178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8692B3-EC2E-4DF4-A6DC-447283A0C546}" type="pres">
      <dgm:prSet presAssocID="{FE6F0051-AECE-405E-A1C6-A7D1436BF4CB}" presName="hierChild2" presStyleCnt="0"/>
      <dgm:spPr/>
    </dgm:pt>
    <dgm:pt modelId="{0C954B70-BA55-4D57-9090-0E8DB1B75694}" type="pres">
      <dgm:prSet presAssocID="{49EDB0C4-C8CB-4F26-B9A7-0AB40E370911}" presName="Name10" presStyleLbl="parChTrans1D2" presStyleIdx="0" presStyleCnt="2"/>
      <dgm:spPr/>
      <dgm:t>
        <a:bodyPr/>
        <a:lstStyle/>
        <a:p>
          <a:endParaRPr lang="es-ES"/>
        </a:p>
      </dgm:t>
    </dgm:pt>
    <dgm:pt modelId="{B54F1C95-CAAE-4478-B2B1-EC956B895D70}" type="pres">
      <dgm:prSet presAssocID="{EBCEA753-5003-4CB2-AEE0-68388A544E62}" presName="hierRoot2" presStyleCnt="0"/>
      <dgm:spPr/>
    </dgm:pt>
    <dgm:pt modelId="{A6F448A1-BA3C-441C-ABB1-66B8D75C62DD}" type="pres">
      <dgm:prSet presAssocID="{EBCEA753-5003-4CB2-AEE0-68388A544E62}" presName="composite2" presStyleCnt="0"/>
      <dgm:spPr/>
    </dgm:pt>
    <dgm:pt modelId="{350547A6-4010-4B18-A285-262F80E590BA}" type="pres">
      <dgm:prSet presAssocID="{EBCEA753-5003-4CB2-AEE0-68388A544E62}" presName="background2" presStyleLbl="node2" presStyleIdx="0" presStyleCnt="2"/>
      <dgm:spPr/>
    </dgm:pt>
    <dgm:pt modelId="{87A8241E-EEBF-4BC1-BEE5-BF6DD24AC66A}" type="pres">
      <dgm:prSet presAssocID="{EBCEA753-5003-4CB2-AEE0-68388A544E62}" presName="text2" presStyleLbl="fgAcc2" presStyleIdx="0" presStyleCnt="2" custScaleX="251617" custScaleY="1091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10BC099-DFA4-475D-970C-C7D2CA684F22}" type="pres">
      <dgm:prSet presAssocID="{EBCEA753-5003-4CB2-AEE0-68388A544E62}" presName="hierChild3" presStyleCnt="0"/>
      <dgm:spPr/>
    </dgm:pt>
    <dgm:pt modelId="{B93C9220-A289-4363-9C4F-9B4BCA4113F4}" type="pres">
      <dgm:prSet presAssocID="{71FC843C-FEB5-4565-BC1B-FF981A9A1067}" presName="Name17" presStyleLbl="parChTrans1D3" presStyleIdx="0" presStyleCnt="6"/>
      <dgm:spPr/>
      <dgm:t>
        <a:bodyPr/>
        <a:lstStyle/>
        <a:p>
          <a:endParaRPr lang="es-ES"/>
        </a:p>
      </dgm:t>
    </dgm:pt>
    <dgm:pt modelId="{71AF5B91-C859-4D49-B1BC-4584EB173400}" type="pres">
      <dgm:prSet presAssocID="{E1F1D25C-F8B8-4E4D-8D60-97D7CDD2897F}" presName="hierRoot3" presStyleCnt="0"/>
      <dgm:spPr/>
    </dgm:pt>
    <dgm:pt modelId="{0CADB641-ADAF-44C0-B672-075905EB5476}" type="pres">
      <dgm:prSet presAssocID="{E1F1D25C-F8B8-4E4D-8D60-97D7CDD2897F}" presName="composite3" presStyleCnt="0"/>
      <dgm:spPr/>
    </dgm:pt>
    <dgm:pt modelId="{BBA927DD-E365-4390-B60A-88CC1D4FCF68}" type="pres">
      <dgm:prSet presAssocID="{E1F1D25C-F8B8-4E4D-8D60-97D7CDD2897F}" presName="background3" presStyleLbl="node3" presStyleIdx="0" presStyleCnt="6"/>
      <dgm:spPr/>
    </dgm:pt>
    <dgm:pt modelId="{082E908E-280E-4B1B-BA6A-4E2777BCDEE9}" type="pres">
      <dgm:prSet presAssocID="{E1F1D25C-F8B8-4E4D-8D60-97D7CDD2897F}" presName="text3" presStyleLbl="fgAcc3" presStyleIdx="0" presStyleCnt="6" custScaleX="188137" custScaleY="600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DF40C4F-C792-4F5D-962C-472966C5D819}" type="pres">
      <dgm:prSet presAssocID="{E1F1D25C-F8B8-4E4D-8D60-97D7CDD2897F}" presName="hierChild4" presStyleCnt="0"/>
      <dgm:spPr/>
    </dgm:pt>
    <dgm:pt modelId="{99B326DB-C73E-4523-8A41-A2D97E1F05FC}" type="pres">
      <dgm:prSet presAssocID="{ADECA402-18CA-47C6-9B9A-5F112B5B4888}" presName="Name23" presStyleLbl="parChTrans1D4" presStyleIdx="0" presStyleCnt="22"/>
      <dgm:spPr/>
      <dgm:t>
        <a:bodyPr/>
        <a:lstStyle/>
        <a:p>
          <a:endParaRPr lang="es-ES"/>
        </a:p>
      </dgm:t>
    </dgm:pt>
    <dgm:pt modelId="{0408B50D-47B6-456D-A8BE-AFC537BE8E77}" type="pres">
      <dgm:prSet presAssocID="{55CFB47C-A17F-48C6-BFE1-500204978D70}" presName="hierRoot4" presStyleCnt="0"/>
      <dgm:spPr/>
    </dgm:pt>
    <dgm:pt modelId="{3537C919-DD38-411C-B61F-ABC714C44328}" type="pres">
      <dgm:prSet presAssocID="{55CFB47C-A17F-48C6-BFE1-500204978D70}" presName="composite4" presStyleCnt="0"/>
      <dgm:spPr/>
    </dgm:pt>
    <dgm:pt modelId="{A676D5FA-B12D-4CB8-905B-2DBB40ED6140}" type="pres">
      <dgm:prSet presAssocID="{55CFB47C-A17F-48C6-BFE1-500204978D70}" presName="background4" presStyleLbl="node4" presStyleIdx="0" presStyleCnt="22"/>
      <dgm:spPr/>
    </dgm:pt>
    <dgm:pt modelId="{673B0570-D8CB-4811-BB5B-EA86B5CBD74E}" type="pres">
      <dgm:prSet presAssocID="{55CFB47C-A17F-48C6-BFE1-500204978D70}" presName="text4" presStyleLbl="fgAcc4" presStyleIdx="0" presStyleCnt="22" custScaleX="204135" custScaleY="478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A42A77-9D1D-42D1-8625-9FCD416EBBB1}" type="pres">
      <dgm:prSet presAssocID="{55CFB47C-A17F-48C6-BFE1-500204978D70}" presName="hierChild5" presStyleCnt="0"/>
      <dgm:spPr/>
    </dgm:pt>
    <dgm:pt modelId="{717E9063-692D-4581-9ED7-38485FBD0F5E}" type="pres">
      <dgm:prSet presAssocID="{26C29F7E-12CD-465E-985C-1D366992C42F}" presName="Name23" presStyleLbl="parChTrans1D4" presStyleIdx="1" presStyleCnt="22"/>
      <dgm:spPr/>
      <dgm:t>
        <a:bodyPr/>
        <a:lstStyle/>
        <a:p>
          <a:endParaRPr lang="es-ES"/>
        </a:p>
      </dgm:t>
    </dgm:pt>
    <dgm:pt modelId="{DE024586-4A49-41BF-A37A-9F3F47488D35}" type="pres">
      <dgm:prSet presAssocID="{E1599D43-2FA0-4EA1-8038-683FEBB962B7}" presName="hierRoot4" presStyleCnt="0"/>
      <dgm:spPr/>
    </dgm:pt>
    <dgm:pt modelId="{150147A8-21DF-4FAC-BEC5-154E3545F696}" type="pres">
      <dgm:prSet presAssocID="{E1599D43-2FA0-4EA1-8038-683FEBB962B7}" presName="composite4" presStyleCnt="0"/>
      <dgm:spPr/>
    </dgm:pt>
    <dgm:pt modelId="{EB2A1FED-A949-4FDB-B359-21515F046FA3}" type="pres">
      <dgm:prSet presAssocID="{E1599D43-2FA0-4EA1-8038-683FEBB962B7}" presName="background4" presStyleLbl="node4" presStyleIdx="1" presStyleCnt="22"/>
      <dgm:spPr/>
    </dgm:pt>
    <dgm:pt modelId="{8563BEB4-4553-43B7-A1A5-E3F768741986}" type="pres">
      <dgm:prSet presAssocID="{E1599D43-2FA0-4EA1-8038-683FEBB962B7}" presName="text4" presStyleLbl="fgAcc4" presStyleIdx="1" presStyleCnt="22" custScaleX="197891" custScaleY="100001" custLinFactNeighborX="-1122" custLinFactNeighborY="-25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0F331AD-8D8C-4906-A9AF-BA0EECD5C2A7}" type="pres">
      <dgm:prSet presAssocID="{E1599D43-2FA0-4EA1-8038-683FEBB962B7}" presName="hierChild5" presStyleCnt="0"/>
      <dgm:spPr/>
    </dgm:pt>
    <dgm:pt modelId="{37346485-7AAB-4A16-BC76-E98D7110293C}" type="pres">
      <dgm:prSet presAssocID="{30C34C7D-33DB-4732-83F3-C8DA1CFE87B6}" presName="Name23" presStyleLbl="parChTrans1D4" presStyleIdx="2" presStyleCnt="22"/>
      <dgm:spPr/>
      <dgm:t>
        <a:bodyPr/>
        <a:lstStyle/>
        <a:p>
          <a:endParaRPr lang="es-ES"/>
        </a:p>
      </dgm:t>
    </dgm:pt>
    <dgm:pt modelId="{4DE650D3-1C12-405F-A867-F9A6FE448116}" type="pres">
      <dgm:prSet presAssocID="{C0A3F783-6B96-4D9D-8D79-B1DD3506679F}" presName="hierRoot4" presStyleCnt="0"/>
      <dgm:spPr/>
    </dgm:pt>
    <dgm:pt modelId="{0ECB1650-1E9B-4649-989F-FF746FBD7BB4}" type="pres">
      <dgm:prSet presAssocID="{C0A3F783-6B96-4D9D-8D79-B1DD3506679F}" presName="composite4" presStyleCnt="0"/>
      <dgm:spPr/>
    </dgm:pt>
    <dgm:pt modelId="{9920C24D-CE46-4C83-B049-E595D8BCA655}" type="pres">
      <dgm:prSet presAssocID="{C0A3F783-6B96-4D9D-8D79-B1DD3506679F}" presName="background4" presStyleLbl="node4" presStyleIdx="2" presStyleCnt="22"/>
      <dgm:spPr/>
    </dgm:pt>
    <dgm:pt modelId="{321EE016-869B-4F82-9930-F725C9C06CC6}" type="pres">
      <dgm:prSet presAssocID="{C0A3F783-6B96-4D9D-8D79-B1DD3506679F}" presName="text4" presStyleLbl="fgAcc4" presStyleIdx="2" presStyleCnt="22" custScaleX="193796" custScaleY="703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106BB1A-3BD4-4F90-A91E-291324B4E6C0}" type="pres">
      <dgm:prSet presAssocID="{C0A3F783-6B96-4D9D-8D79-B1DD3506679F}" presName="hierChild5" presStyleCnt="0"/>
      <dgm:spPr/>
    </dgm:pt>
    <dgm:pt modelId="{17821D7D-87DC-41FF-8E3C-A3B108AF3D1A}" type="pres">
      <dgm:prSet presAssocID="{ECDA5DD2-95CB-4550-AE07-2EC417DC52F0}" presName="Name23" presStyleLbl="parChTrans1D4" presStyleIdx="3" presStyleCnt="22"/>
      <dgm:spPr/>
      <dgm:t>
        <a:bodyPr/>
        <a:lstStyle/>
        <a:p>
          <a:endParaRPr lang="es-ES"/>
        </a:p>
      </dgm:t>
    </dgm:pt>
    <dgm:pt modelId="{AAE36DE0-380B-47CD-9FEF-B984F2EDEF10}" type="pres">
      <dgm:prSet presAssocID="{C4A0DAAF-6738-49BC-8338-066D619F9D8F}" presName="hierRoot4" presStyleCnt="0"/>
      <dgm:spPr/>
    </dgm:pt>
    <dgm:pt modelId="{C26C3671-5B19-44ED-BB41-C315F65E6066}" type="pres">
      <dgm:prSet presAssocID="{C4A0DAAF-6738-49BC-8338-066D619F9D8F}" presName="composite4" presStyleCnt="0"/>
      <dgm:spPr/>
    </dgm:pt>
    <dgm:pt modelId="{B888BC81-7BB9-4B69-A834-E77AC58B4FE5}" type="pres">
      <dgm:prSet presAssocID="{C4A0DAAF-6738-49BC-8338-066D619F9D8F}" presName="background4" presStyleLbl="node4" presStyleIdx="3" presStyleCnt="22"/>
      <dgm:spPr/>
    </dgm:pt>
    <dgm:pt modelId="{17ED4D22-AC26-4B36-884C-B16D5D35C2D7}" type="pres">
      <dgm:prSet presAssocID="{C4A0DAAF-6738-49BC-8338-066D619F9D8F}" presName="text4" presStyleLbl="fgAcc4" presStyleIdx="3" presStyleCnt="22" custScaleX="259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25C96B-BC85-4BBA-A31C-FBE32E306C59}" type="pres">
      <dgm:prSet presAssocID="{C4A0DAAF-6738-49BC-8338-066D619F9D8F}" presName="hierChild5" presStyleCnt="0"/>
      <dgm:spPr/>
    </dgm:pt>
    <dgm:pt modelId="{846A509B-19E9-419A-ABEA-07731E2CE721}" type="pres">
      <dgm:prSet presAssocID="{D210B022-2359-4B85-BFBB-9782E5A7AD61}" presName="Name17" presStyleLbl="parChTrans1D3" presStyleIdx="1" presStyleCnt="6"/>
      <dgm:spPr/>
      <dgm:t>
        <a:bodyPr/>
        <a:lstStyle/>
        <a:p>
          <a:endParaRPr lang="es-ES"/>
        </a:p>
      </dgm:t>
    </dgm:pt>
    <dgm:pt modelId="{DB4A17E5-95BF-44CA-85FD-6F108CF1BC46}" type="pres">
      <dgm:prSet presAssocID="{D9E549FE-0501-4EF5-947D-10D44B74D75A}" presName="hierRoot3" presStyleCnt="0"/>
      <dgm:spPr/>
    </dgm:pt>
    <dgm:pt modelId="{96468373-014F-4BCA-B230-15E02301FDB0}" type="pres">
      <dgm:prSet presAssocID="{D9E549FE-0501-4EF5-947D-10D44B74D75A}" presName="composite3" presStyleCnt="0"/>
      <dgm:spPr/>
    </dgm:pt>
    <dgm:pt modelId="{0CB00928-F4EE-470A-96D3-8C5166E62FC9}" type="pres">
      <dgm:prSet presAssocID="{D9E549FE-0501-4EF5-947D-10D44B74D75A}" presName="background3" presStyleLbl="node3" presStyleIdx="1" presStyleCnt="6"/>
      <dgm:spPr/>
    </dgm:pt>
    <dgm:pt modelId="{9BF17EEB-AA3F-4A82-A2B6-245697DF4D48}" type="pres">
      <dgm:prSet presAssocID="{D9E549FE-0501-4EF5-947D-10D44B74D75A}" presName="text3" presStyleLbl="fgAcc3" presStyleIdx="1" presStyleCnt="6" custScaleX="131801" custScaleY="66710" custLinFactNeighborX="8968" custLinFactNeighborY="-6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E03ED3-A4AB-4A42-AB3D-3AAB78A96427}" type="pres">
      <dgm:prSet presAssocID="{D9E549FE-0501-4EF5-947D-10D44B74D75A}" presName="hierChild4" presStyleCnt="0"/>
      <dgm:spPr/>
    </dgm:pt>
    <dgm:pt modelId="{B6C2D8CC-C82B-490F-9801-6AFEDDD43DAE}" type="pres">
      <dgm:prSet presAssocID="{CCC25669-E30C-44FC-9BBA-852BD73F602D}" presName="Name23" presStyleLbl="parChTrans1D4" presStyleIdx="4" presStyleCnt="22"/>
      <dgm:spPr/>
      <dgm:t>
        <a:bodyPr/>
        <a:lstStyle/>
        <a:p>
          <a:endParaRPr lang="es-ES"/>
        </a:p>
      </dgm:t>
    </dgm:pt>
    <dgm:pt modelId="{B196D293-5D18-4E29-AC49-AE10CD3E150B}" type="pres">
      <dgm:prSet presAssocID="{8FC42541-BEE3-403C-A617-80AB523B2133}" presName="hierRoot4" presStyleCnt="0"/>
      <dgm:spPr/>
    </dgm:pt>
    <dgm:pt modelId="{8A8F95A6-573F-4AF6-8E18-B695B6E201FB}" type="pres">
      <dgm:prSet presAssocID="{8FC42541-BEE3-403C-A617-80AB523B2133}" presName="composite4" presStyleCnt="0"/>
      <dgm:spPr/>
    </dgm:pt>
    <dgm:pt modelId="{36B42649-92BD-4EBC-9325-136586972A1A}" type="pres">
      <dgm:prSet presAssocID="{8FC42541-BEE3-403C-A617-80AB523B2133}" presName="background4" presStyleLbl="node4" presStyleIdx="4" presStyleCnt="22"/>
      <dgm:spPr/>
    </dgm:pt>
    <dgm:pt modelId="{A09CC8B4-FD09-442A-9749-EF3B2F3A88B2}" type="pres">
      <dgm:prSet presAssocID="{8FC42541-BEE3-403C-A617-80AB523B2133}" presName="text4" presStyleLbl="fgAcc4" presStyleIdx="4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675921-B35D-4898-A529-94E71E0ECFAB}" type="pres">
      <dgm:prSet presAssocID="{8FC42541-BEE3-403C-A617-80AB523B2133}" presName="hierChild5" presStyleCnt="0"/>
      <dgm:spPr/>
    </dgm:pt>
    <dgm:pt modelId="{CED2E60A-3466-454D-A23C-8295C7136434}" type="pres">
      <dgm:prSet presAssocID="{0AE6400A-8580-409E-84AF-64490CF8832D}" presName="Name23" presStyleLbl="parChTrans1D4" presStyleIdx="5" presStyleCnt="22"/>
      <dgm:spPr/>
      <dgm:t>
        <a:bodyPr/>
        <a:lstStyle/>
        <a:p>
          <a:endParaRPr lang="es-ES"/>
        </a:p>
      </dgm:t>
    </dgm:pt>
    <dgm:pt modelId="{5BBDD36F-B4FA-479E-BC46-984D649E9F06}" type="pres">
      <dgm:prSet presAssocID="{D0A9E444-11A3-4B99-8D72-6CEA0124242E}" presName="hierRoot4" presStyleCnt="0"/>
      <dgm:spPr/>
    </dgm:pt>
    <dgm:pt modelId="{DECFADA2-BABE-48D9-B117-B7507ECB104F}" type="pres">
      <dgm:prSet presAssocID="{D0A9E444-11A3-4B99-8D72-6CEA0124242E}" presName="composite4" presStyleCnt="0"/>
      <dgm:spPr/>
    </dgm:pt>
    <dgm:pt modelId="{F34BA274-6E26-4DC2-AB85-F85F74492808}" type="pres">
      <dgm:prSet presAssocID="{D0A9E444-11A3-4B99-8D72-6CEA0124242E}" presName="background4" presStyleLbl="node4" presStyleIdx="5" presStyleCnt="22"/>
      <dgm:spPr/>
    </dgm:pt>
    <dgm:pt modelId="{6B7B4954-55A8-4FD9-9739-9CE080F3DA3D}" type="pres">
      <dgm:prSet presAssocID="{D0A9E444-11A3-4B99-8D72-6CEA0124242E}" presName="text4" presStyleLbl="fgAcc4" presStyleIdx="5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304A6E-05A4-47AE-A0AD-B00CF408F361}" type="pres">
      <dgm:prSet presAssocID="{D0A9E444-11A3-4B99-8D72-6CEA0124242E}" presName="hierChild5" presStyleCnt="0"/>
      <dgm:spPr/>
    </dgm:pt>
    <dgm:pt modelId="{7CA0FD99-0CBD-4365-B291-FAAFD3978801}" type="pres">
      <dgm:prSet presAssocID="{EAF04491-0A39-4BDF-834F-C4AD067D6BAB}" presName="Name23" presStyleLbl="parChTrans1D4" presStyleIdx="6" presStyleCnt="22"/>
      <dgm:spPr/>
      <dgm:t>
        <a:bodyPr/>
        <a:lstStyle/>
        <a:p>
          <a:endParaRPr lang="es-ES"/>
        </a:p>
      </dgm:t>
    </dgm:pt>
    <dgm:pt modelId="{E39B65A9-F9CE-43DA-AF7A-35EF974DD5ED}" type="pres">
      <dgm:prSet presAssocID="{B0FD3ADC-34D4-46A1-A713-7328442C3EF6}" presName="hierRoot4" presStyleCnt="0"/>
      <dgm:spPr/>
    </dgm:pt>
    <dgm:pt modelId="{F0074412-5EB8-4468-9B23-1FF35ECB9F74}" type="pres">
      <dgm:prSet presAssocID="{B0FD3ADC-34D4-46A1-A713-7328442C3EF6}" presName="composite4" presStyleCnt="0"/>
      <dgm:spPr/>
    </dgm:pt>
    <dgm:pt modelId="{201E3A34-6E35-4B25-8C5D-E5F65A2CDD7D}" type="pres">
      <dgm:prSet presAssocID="{B0FD3ADC-34D4-46A1-A713-7328442C3EF6}" presName="background4" presStyleLbl="node4" presStyleIdx="6" presStyleCnt="22"/>
      <dgm:spPr/>
    </dgm:pt>
    <dgm:pt modelId="{4DCEF73A-9CEF-4C86-8F63-00EAC9D64602}" type="pres">
      <dgm:prSet presAssocID="{B0FD3ADC-34D4-46A1-A713-7328442C3EF6}" presName="text4" presStyleLbl="fgAcc4" presStyleIdx="6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12098F-384C-45C1-9DF4-D6396C7E7300}" type="pres">
      <dgm:prSet presAssocID="{B0FD3ADC-34D4-46A1-A713-7328442C3EF6}" presName="hierChild5" presStyleCnt="0"/>
      <dgm:spPr/>
    </dgm:pt>
    <dgm:pt modelId="{A6FF372A-E40F-455D-A004-908B1C0E4DD6}" type="pres">
      <dgm:prSet presAssocID="{C8110CD6-D161-47A8-B94B-1976EFCB4FFF}" presName="Name23" presStyleLbl="parChTrans1D4" presStyleIdx="7" presStyleCnt="22"/>
      <dgm:spPr/>
      <dgm:t>
        <a:bodyPr/>
        <a:lstStyle/>
        <a:p>
          <a:endParaRPr lang="es-ES"/>
        </a:p>
      </dgm:t>
    </dgm:pt>
    <dgm:pt modelId="{6D820DED-ED2B-4D3C-B201-C02C7D667C61}" type="pres">
      <dgm:prSet presAssocID="{1F5373D6-73F7-4848-A78E-52E1C43FAD8F}" presName="hierRoot4" presStyleCnt="0"/>
      <dgm:spPr/>
    </dgm:pt>
    <dgm:pt modelId="{D768BC5B-079D-4D3A-A30B-FF9F41532846}" type="pres">
      <dgm:prSet presAssocID="{1F5373D6-73F7-4848-A78E-52E1C43FAD8F}" presName="composite4" presStyleCnt="0"/>
      <dgm:spPr/>
    </dgm:pt>
    <dgm:pt modelId="{E96028BC-364A-4FB1-A174-DC2AB63C3FE6}" type="pres">
      <dgm:prSet presAssocID="{1F5373D6-73F7-4848-A78E-52E1C43FAD8F}" presName="background4" presStyleLbl="node4" presStyleIdx="7" presStyleCnt="22"/>
      <dgm:spPr/>
    </dgm:pt>
    <dgm:pt modelId="{2A1A5E25-8690-4FD6-958E-9DD8642D2ADB}" type="pres">
      <dgm:prSet presAssocID="{1F5373D6-73F7-4848-A78E-52E1C43FAD8F}" presName="text4" presStyleLbl="fgAcc4" presStyleIdx="7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0F81A5B-ACDD-40D3-BA16-7A640C696840}" type="pres">
      <dgm:prSet presAssocID="{1F5373D6-73F7-4848-A78E-52E1C43FAD8F}" presName="hierChild5" presStyleCnt="0"/>
      <dgm:spPr/>
    </dgm:pt>
    <dgm:pt modelId="{358E422C-C7BC-4998-B9C9-664FCCD0070E}" type="pres">
      <dgm:prSet presAssocID="{57FA2757-BBE7-4FC2-8C7D-C59EFCA7F560}" presName="Name17" presStyleLbl="parChTrans1D3" presStyleIdx="2" presStyleCnt="6"/>
      <dgm:spPr/>
      <dgm:t>
        <a:bodyPr/>
        <a:lstStyle/>
        <a:p>
          <a:endParaRPr lang="es-ES"/>
        </a:p>
      </dgm:t>
    </dgm:pt>
    <dgm:pt modelId="{73EE8128-01EA-4578-B4DC-368801F6718E}" type="pres">
      <dgm:prSet presAssocID="{F62FCFD8-EA7A-4F00-A243-7DB34122A338}" presName="hierRoot3" presStyleCnt="0"/>
      <dgm:spPr/>
    </dgm:pt>
    <dgm:pt modelId="{DFC86592-BE0A-4C80-8E37-2DB8333DA691}" type="pres">
      <dgm:prSet presAssocID="{F62FCFD8-EA7A-4F00-A243-7DB34122A338}" presName="composite3" presStyleCnt="0"/>
      <dgm:spPr/>
    </dgm:pt>
    <dgm:pt modelId="{0B1103DE-509D-4FEA-BF56-DA05749B3D7D}" type="pres">
      <dgm:prSet presAssocID="{F62FCFD8-EA7A-4F00-A243-7DB34122A338}" presName="background3" presStyleLbl="node3" presStyleIdx="2" presStyleCnt="6"/>
      <dgm:spPr/>
    </dgm:pt>
    <dgm:pt modelId="{DF290E7C-B611-460E-98F1-D1BB671BD31F}" type="pres">
      <dgm:prSet presAssocID="{F62FCFD8-EA7A-4F00-A243-7DB34122A33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DB93B38-67A6-4916-9BF3-25C8327C76BB}" type="pres">
      <dgm:prSet presAssocID="{F62FCFD8-EA7A-4F00-A243-7DB34122A338}" presName="hierChild4" presStyleCnt="0"/>
      <dgm:spPr/>
    </dgm:pt>
    <dgm:pt modelId="{8065418E-A1F3-4B6B-BD2F-EA05ED240C26}" type="pres">
      <dgm:prSet presAssocID="{B4BFF8AE-5D53-49B2-8D8E-42F784528B68}" presName="Name23" presStyleLbl="parChTrans1D4" presStyleIdx="8" presStyleCnt="22"/>
      <dgm:spPr/>
      <dgm:t>
        <a:bodyPr/>
        <a:lstStyle/>
        <a:p>
          <a:endParaRPr lang="es-ES"/>
        </a:p>
      </dgm:t>
    </dgm:pt>
    <dgm:pt modelId="{86F4A3C0-B6DD-4F50-AD84-59CAE23143DC}" type="pres">
      <dgm:prSet presAssocID="{E301FD34-7EB9-4A65-9FC5-1D50392D7A44}" presName="hierRoot4" presStyleCnt="0"/>
      <dgm:spPr/>
    </dgm:pt>
    <dgm:pt modelId="{0A5EE25B-A110-4635-B135-93B0ED98B382}" type="pres">
      <dgm:prSet presAssocID="{E301FD34-7EB9-4A65-9FC5-1D50392D7A44}" presName="composite4" presStyleCnt="0"/>
      <dgm:spPr/>
    </dgm:pt>
    <dgm:pt modelId="{5A047066-B442-4801-9891-65ECEEE89285}" type="pres">
      <dgm:prSet presAssocID="{E301FD34-7EB9-4A65-9FC5-1D50392D7A44}" presName="background4" presStyleLbl="node4" presStyleIdx="8" presStyleCnt="22"/>
      <dgm:spPr/>
    </dgm:pt>
    <dgm:pt modelId="{0E6C9990-87D5-4F61-99AA-8AFFF1955533}" type="pres">
      <dgm:prSet presAssocID="{E301FD34-7EB9-4A65-9FC5-1D50392D7A44}" presName="text4" presStyleLbl="fgAcc4" presStyleIdx="8" presStyleCnt="22" custScaleX="137027" custScaleY="995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D67E9D8-70B5-4068-BCCA-5E42C8D9DA99}" type="pres">
      <dgm:prSet presAssocID="{E301FD34-7EB9-4A65-9FC5-1D50392D7A44}" presName="hierChild5" presStyleCnt="0"/>
      <dgm:spPr/>
    </dgm:pt>
    <dgm:pt modelId="{A01500C0-7DA0-4894-906A-32464C4CB2AD}" type="pres">
      <dgm:prSet presAssocID="{52F2E9EF-413C-4BF2-ADAE-4E63741EFC0A}" presName="Name23" presStyleLbl="parChTrans1D4" presStyleIdx="9" presStyleCnt="22"/>
      <dgm:spPr/>
      <dgm:t>
        <a:bodyPr/>
        <a:lstStyle/>
        <a:p>
          <a:endParaRPr lang="es-ES"/>
        </a:p>
      </dgm:t>
    </dgm:pt>
    <dgm:pt modelId="{959696A7-0B56-4BF9-B6F3-60CA42DEEC3D}" type="pres">
      <dgm:prSet presAssocID="{72EDD890-E078-423C-9F02-96D0E2B4DB85}" presName="hierRoot4" presStyleCnt="0"/>
      <dgm:spPr/>
    </dgm:pt>
    <dgm:pt modelId="{FCF4CD80-CA11-4816-94E4-F28F4954AFE6}" type="pres">
      <dgm:prSet presAssocID="{72EDD890-E078-423C-9F02-96D0E2B4DB85}" presName="composite4" presStyleCnt="0"/>
      <dgm:spPr/>
    </dgm:pt>
    <dgm:pt modelId="{82A6351D-568A-485D-8018-E929BB13A3D8}" type="pres">
      <dgm:prSet presAssocID="{72EDD890-E078-423C-9F02-96D0E2B4DB85}" presName="background4" presStyleLbl="node4" presStyleIdx="9" presStyleCnt="22"/>
      <dgm:spPr/>
    </dgm:pt>
    <dgm:pt modelId="{BE7240A4-A025-4271-A5FE-18A4D2F14AB3}" type="pres">
      <dgm:prSet presAssocID="{72EDD890-E078-423C-9F02-96D0E2B4DB85}" presName="text4" presStyleLbl="fgAcc4" presStyleIdx="9" presStyleCnt="22" custScaleX="158924" custScaleY="1069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0B0972-03B8-4E65-B292-572BE7AEFDE2}" type="pres">
      <dgm:prSet presAssocID="{72EDD890-E078-423C-9F02-96D0E2B4DB85}" presName="hierChild5" presStyleCnt="0"/>
      <dgm:spPr/>
    </dgm:pt>
    <dgm:pt modelId="{B19498D4-1AFF-46C0-A06B-0518A203AA66}" type="pres">
      <dgm:prSet presAssocID="{19B9B877-5C63-4884-8234-FC4D3849DC62}" presName="Name23" presStyleLbl="parChTrans1D4" presStyleIdx="10" presStyleCnt="22"/>
      <dgm:spPr/>
      <dgm:t>
        <a:bodyPr/>
        <a:lstStyle/>
        <a:p>
          <a:endParaRPr lang="es-ES"/>
        </a:p>
      </dgm:t>
    </dgm:pt>
    <dgm:pt modelId="{B97C2BC1-1F43-4294-BE69-627C410936F6}" type="pres">
      <dgm:prSet presAssocID="{5009E53E-0BD8-4656-A9E6-D1CDCC80344D}" presName="hierRoot4" presStyleCnt="0"/>
      <dgm:spPr/>
    </dgm:pt>
    <dgm:pt modelId="{A246BEB4-C225-430E-B9DD-10549698B36D}" type="pres">
      <dgm:prSet presAssocID="{5009E53E-0BD8-4656-A9E6-D1CDCC80344D}" presName="composite4" presStyleCnt="0"/>
      <dgm:spPr/>
    </dgm:pt>
    <dgm:pt modelId="{C3C27055-CAAD-484A-A93C-7B2FD1644B18}" type="pres">
      <dgm:prSet presAssocID="{5009E53E-0BD8-4656-A9E6-D1CDCC80344D}" presName="background4" presStyleLbl="node4" presStyleIdx="10" presStyleCnt="22"/>
      <dgm:spPr/>
    </dgm:pt>
    <dgm:pt modelId="{BE358D4E-97DC-4D6D-9CB0-3E4C6A486660}" type="pres">
      <dgm:prSet presAssocID="{5009E53E-0BD8-4656-A9E6-D1CDCC80344D}" presName="text4" presStyleLbl="fgAcc4" presStyleIdx="10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6CDE36-A418-4744-A879-3CA919A6FB46}" type="pres">
      <dgm:prSet presAssocID="{5009E53E-0BD8-4656-A9E6-D1CDCC80344D}" presName="hierChild5" presStyleCnt="0"/>
      <dgm:spPr/>
    </dgm:pt>
    <dgm:pt modelId="{639570E5-FE8F-4682-874C-F7B5C01C3ACA}" type="pres">
      <dgm:prSet presAssocID="{87A02938-70A4-4B39-AE6F-5CC6D6CA86ED}" presName="Name23" presStyleLbl="parChTrans1D4" presStyleIdx="11" presStyleCnt="22"/>
      <dgm:spPr/>
      <dgm:t>
        <a:bodyPr/>
        <a:lstStyle/>
        <a:p>
          <a:endParaRPr lang="es-ES"/>
        </a:p>
      </dgm:t>
    </dgm:pt>
    <dgm:pt modelId="{649C9A48-6EA4-47B2-A568-C00D58975405}" type="pres">
      <dgm:prSet presAssocID="{C0B17969-FFCE-4924-8502-7BDCAAC94384}" presName="hierRoot4" presStyleCnt="0"/>
      <dgm:spPr/>
    </dgm:pt>
    <dgm:pt modelId="{EF630263-34DA-4418-931F-6D09E2C56C88}" type="pres">
      <dgm:prSet presAssocID="{C0B17969-FFCE-4924-8502-7BDCAAC94384}" presName="composite4" presStyleCnt="0"/>
      <dgm:spPr/>
    </dgm:pt>
    <dgm:pt modelId="{905871CD-AC17-495F-BAE3-81AA1B87F595}" type="pres">
      <dgm:prSet presAssocID="{C0B17969-FFCE-4924-8502-7BDCAAC94384}" presName="background4" presStyleLbl="node4" presStyleIdx="11" presStyleCnt="22"/>
      <dgm:spPr/>
    </dgm:pt>
    <dgm:pt modelId="{08DC8FB6-764A-4C17-9D0E-5A24AFA00CF7}" type="pres">
      <dgm:prSet presAssocID="{C0B17969-FFCE-4924-8502-7BDCAAC94384}" presName="text4" presStyleLbl="fgAcc4" presStyleIdx="11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EAE403-9BD3-4A9C-B1D6-90449935FCDC}" type="pres">
      <dgm:prSet presAssocID="{C0B17969-FFCE-4924-8502-7BDCAAC94384}" presName="hierChild5" presStyleCnt="0"/>
      <dgm:spPr/>
    </dgm:pt>
    <dgm:pt modelId="{6AA3327D-7B55-47B3-B5D9-0951FE85FB69}" type="pres">
      <dgm:prSet presAssocID="{E4DAEA8F-E7F0-46F7-80CD-0DF6B8F2E4A5}" presName="Name10" presStyleLbl="parChTrans1D2" presStyleIdx="1" presStyleCnt="2"/>
      <dgm:spPr/>
      <dgm:t>
        <a:bodyPr/>
        <a:lstStyle/>
        <a:p>
          <a:endParaRPr lang="es-ES"/>
        </a:p>
      </dgm:t>
    </dgm:pt>
    <dgm:pt modelId="{495FF23F-A7E7-436A-9B90-AA37E2AD8137}" type="pres">
      <dgm:prSet presAssocID="{0C1DFDE0-B38C-44C8-9C96-6176DB1461CE}" presName="hierRoot2" presStyleCnt="0"/>
      <dgm:spPr/>
    </dgm:pt>
    <dgm:pt modelId="{052FB9DB-2528-4F66-9352-660B88B3C0E5}" type="pres">
      <dgm:prSet presAssocID="{0C1DFDE0-B38C-44C8-9C96-6176DB1461CE}" presName="composite2" presStyleCnt="0"/>
      <dgm:spPr/>
    </dgm:pt>
    <dgm:pt modelId="{483E075A-ADD8-441C-8155-B9EC29D8621C}" type="pres">
      <dgm:prSet presAssocID="{0C1DFDE0-B38C-44C8-9C96-6176DB1461CE}" presName="background2" presStyleLbl="node2" presStyleIdx="1" presStyleCnt="2"/>
      <dgm:spPr/>
    </dgm:pt>
    <dgm:pt modelId="{5E4E3A1C-2F81-4F39-AF49-ADE3B5C39A8C}" type="pres">
      <dgm:prSet presAssocID="{0C1DFDE0-B38C-44C8-9C96-6176DB1461CE}" presName="text2" presStyleLbl="fgAcc2" presStyleIdx="1" presStyleCnt="2" custScaleX="262999" custScaleY="129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A5B27-9896-470A-AEA0-884BA0309F2A}" type="pres">
      <dgm:prSet presAssocID="{0C1DFDE0-B38C-44C8-9C96-6176DB1461CE}" presName="hierChild3" presStyleCnt="0"/>
      <dgm:spPr/>
    </dgm:pt>
    <dgm:pt modelId="{FBC0E4BD-A38F-4807-9697-EE545B4B9087}" type="pres">
      <dgm:prSet presAssocID="{D19BBB7E-E9F9-4E7B-B944-3F8588CB7F68}" presName="Name17" presStyleLbl="parChTrans1D3" presStyleIdx="3" presStyleCnt="6"/>
      <dgm:spPr/>
      <dgm:t>
        <a:bodyPr/>
        <a:lstStyle/>
        <a:p>
          <a:endParaRPr lang="es-ES"/>
        </a:p>
      </dgm:t>
    </dgm:pt>
    <dgm:pt modelId="{201793C8-EE83-45E5-9FEB-F523D5BC8308}" type="pres">
      <dgm:prSet presAssocID="{873FEB5C-B23F-4FBA-9D02-562B7691C69D}" presName="hierRoot3" presStyleCnt="0"/>
      <dgm:spPr/>
    </dgm:pt>
    <dgm:pt modelId="{254B6BC8-38D0-40C7-BABA-788392B5DDD9}" type="pres">
      <dgm:prSet presAssocID="{873FEB5C-B23F-4FBA-9D02-562B7691C69D}" presName="composite3" presStyleCnt="0"/>
      <dgm:spPr/>
    </dgm:pt>
    <dgm:pt modelId="{FCCF4AF6-6286-4003-8FD9-D25A06715038}" type="pres">
      <dgm:prSet presAssocID="{873FEB5C-B23F-4FBA-9D02-562B7691C69D}" presName="background3" presStyleLbl="node3" presStyleIdx="3" presStyleCnt="6"/>
      <dgm:spPr/>
    </dgm:pt>
    <dgm:pt modelId="{F6D5CDC2-C26E-4C86-B010-61E47A35B5B9}" type="pres">
      <dgm:prSet presAssocID="{873FEB5C-B23F-4FBA-9D02-562B7691C69D}" presName="text3" presStyleLbl="fgAcc3" presStyleIdx="3" presStyleCnt="6" custScaleX="177627" custScaleY="957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090B4C-A89E-4DA0-AF05-9F2E7458FEBF}" type="pres">
      <dgm:prSet presAssocID="{873FEB5C-B23F-4FBA-9D02-562B7691C69D}" presName="hierChild4" presStyleCnt="0"/>
      <dgm:spPr/>
    </dgm:pt>
    <dgm:pt modelId="{59FAE17A-96E8-4A0E-BFB4-18FA62098164}" type="pres">
      <dgm:prSet presAssocID="{23AB214F-0840-48BC-8455-E3731A1CE2EF}" presName="Name23" presStyleLbl="parChTrans1D4" presStyleIdx="12" presStyleCnt="22"/>
      <dgm:spPr/>
      <dgm:t>
        <a:bodyPr/>
        <a:lstStyle/>
        <a:p>
          <a:endParaRPr lang="es-ES"/>
        </a:p>
      </dgm:t>
    </dgm:pt>
    <dgm:pt modelId="{69A056A3-508E-41C9-B91A-F1BCEC705E1B}" type="pres">
      <dgm:prSet presAssocID="{477615DF-CB11-4014-BD78-E1872A15E8DD}" presName="hierRoot4" presStyleCnt="0"/>
      <dgm:spPr/>
    </dgm:pt>
    <dgm:pt modelId="{4EF23B85-BBBF-49C6-933E-FBF981C18BD6}" type="pres">
      <dgm:prSet presAssocID="{477615DF-CB11-4014-BD78-E1872A15E8DD}" presName="composite4" presStyleCnt="0"/>
      <dgm:spPr/>
    </dgm:pt>
    <dgm:pt modelId="{D81BB6CE-E8B2-4F65-A5C6-A35E55535D3F}" type="pres">
      <dgm:prSet presAssocID="{477615DF-CB11-4014-BD78-E1872A15E8DD}" presName="background4" presStyleLbl="node4" presStyleIdx="12" presStyleCnt="22"/>
      <dgm:spPr/>
    </dgm:pt>
    <dgm:pt modelId="{17595F8F-2411-4121-AEA0-40653A87D176}" type="pres">
      <dgm:prSet presAssocID="{477615DF-CB11-4014-BD78-E1872A15E8DD}" presName="text4" presStyleLbl="fgAcc4" presStyleIdx="12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B9E502-6026-49D7-9126-84F142FFCB4B}" type="pres">
      <dgm:prSet presAssocID="{477615DF-CB11-4014-BD78-E1872A15E8DD}" presName="hierChild5" presStyleCnt="0"/>
      <dgm:spPr/>
    </dgm:pt>
    <dgm:pt modelId="{CDA5EF3F-C9BE-44C6-A9D5-04EFC4DD8DF8}" type="pres">
      <dgm:prSet presAssocID="{272CDB80-32C0-4485-AC80-D3E342F18964}" presName="Name23" presStyleLbl="parChTrans1D4" presStyleIdx="13" presStyleCnt="22"/>
      <dgm:spPr/>
      <dgm:t>
        <a:bodyPr/>
        <a:lstStyle/>
        <a:p>
          <a:endParaRPr lang="es-ES"/>
        </a:p>
      </dgm:t>
    </dgm:pt>
    <dgm:pt modelId="{055D5BC2-436D-47FD-BF59-39CD80BE6EDF}" type="pres">
      <dgm:prSet presAssocID="{7EBF2312-A260-4119-8662-093FB4673B2E}" presName="hierRoot4" presStyleCnt="0"/>
      <dgm:spPr/>
    </dgm:pt>
    <dgm:pt modelId="{584F26F3-D607-40E6-8344-620DB253E56B}" type="pres">
      <dgm:prSet presAssocID="{7EBF2312-A260-4119-8662-093FB4673B2E}" presName="composite4" presStyleCnt="0"/>
      <dgm:spPr/>
    </dgm:pt>
    <dgm:pt modelId="{521A3BE6-164E-4A70-B54D-876241B49853}" type="pres">
      <dgm:prSet presAssocID="{7EBF2312-A260-4119-8662-093FB4673B2E}" presName="background4" presStyleLbl="node4" presStyleIdx="13" presStyleCnt="22"/>
      <dgm:spPr/>
    </dgm:pt>
    <dgm:pt modelId="{C010FF82-2ED2-4500-AEC9-B1CA2821727C}" type="pres">
      <dgm:prSet presAssocID="{7EBF2312-A260-4119-8662-093FB4673B2E}" presName="text4" presStyleLbl="fgAcc4" presStyleIdx="13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169EDD-FEE8-41F2-911A-78BC0B7550C0}" type="pres">
      <dgm:prSet presAssocID="{7EBF2312-A260-4119-8662-093FB4673B2E}" presName="hierChild5" presStyleCnt="0"/>
      <dgm:spPr/>
    </dgm:pt>
    <dgm:pt modelId="{965F12B6-F027-4AF6-B9B6-B061D681915D}" type="pres">
      <dgm:prSet presAssocID="{92E88334-B6DB-43B5-95E1-ED4F84D3AC53}" presName="Name17" presStyleLbl="parChTrans1D3" presStyleIdx="4" presStyleCnt="6"/>
      <dgm:spPr/>
      <dgm:t>
        <a:bodyPr/>
        <a:lstStyle/>
        <a:p>
          <a:endParaRPr lang="es-ES"/>
        </a:p>
      </dgm:t>
    </dgm:pt>
    <dgm:pt modelId="{2A7B5FBF-8667-4225-9846-5C43FE07D3D7}" type="pres">
      <dgm:prSet presAssocID="{C2668C7B-6CD9-4FF7-A16C-4278D3B07E63}" presName="hierRoot3" presStyleCnt="0"/>
      <dgm:spPr/>
    </dgm:pt>
    <dgm:pt modelId="{0007B72B-DEA9-4347-BEF7-12C5DFB1FF51}" type="pres">
      <dgm:prSet presAssocID="{C2668C7B-6CD9-4FF7-A16C-4278D3B07E63}" presName="composite3" presStyleCnt="0"/>
      <dgm:spPr/>
    </dgm:pt>
    <dgm:pt modelId="{B060C98B-64AA-4B1A-B83F-78C119312ADF}" type="pres">
      <dgm:prSet presAssocID="{C2668C7B-6CD9-4FF7-A16C-4278D3B07E63}" presName="background3" presStyleLbl="node3" presStyleIdx="4" presStyleCnt="6"/>
      <dgm:spPr/>
    </dgm:pt>
    <dgm:pt modelId="{B14C28DF-F288-4C55-885A-70139F6361CC}" type="pres">
      <dgm:prSet presAssocID="{C2668C7B-6CD9-4FF7-A16C-4278D3B07E63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77982B-31F4-441C-8D2F-68BC41A85FA9}" type="pres">
      <dgm:prSet presAssocID="{C2668C7B-6CD9-4FF7-A16C-4278D3B07E63}" presName="hierChild4" presStyleCnt="0"/>
      <dgm:spPr/>
    </dgm:pt>
    <dgm:pt modelId="{A1F2A3D6-34F7-414F-83C8-2DC4471DEF97}" type="pres">
      <dgm:prSet presAssocID="{45F708C0-5221-4E5F-88B1-395F9689E4DF}" presName="Name23" presStyleLbl="parChTrans1D4" presStyleIdx="14" presStyleCnt="22"/>
      <dgm:spPr/>
      <dgm:t>
        <a:bodyPr/>
        <a:lstStyle/>
        <a:p>
          <a:endParaRPr lang="es-ES"/>
        </a:p>
      </dgm:t>
    </dgm:pt>
    <dgm:pt modelId="{A8BBB66D-F50D-43CC-BBB7-43D0458AEE08}" type="pres">
      <dgm:prSet presAssocID="{5D6188CA-E2DC-437E-AAE5-2C0F5EBDD063}" presName="hierRoot4" presStyleCnt="0"/>
      <dgm:spPr/>
    </dgm:pt>
    <dgm:pt modelId="{76BC9EA1-63C9-4E6B-BFC0-64B0FC27FE4D}" type="pres">
      <dgm:prSet presAssocID="{5D6188CA-E2DC-437E-AAE5-2C0F5EBDD063}" presName="composite4" presStyleCnt="0"/>
      <dgm:spPr/>
    </dgm:pt>
    <dgm:pt modelId="{38F9E485-DE98-448E-B99D-E5BD39A9E5B6}" type="pres">
      <dgm:prSet presAssocID="{5D6188CA-E2DC-437E-AAE5-2C0F5EBDD063}" presName="background4" presStyleLbl="node4" presStyleIdx="14" presStyleCnt="22"/>
      <dgm:spPr/>
    </dgm:pt>
    <dgm:pt modelId="{0F559382-113B-412A-A2D5-4EC0D6361FFD}" type="pres">
      <dgm:prSet presAssocID="{5D6188CA-E2DC-437E-AAE5-2C0F5EBDD063}" presName="text4" presStyleLbl="fgAcc4" presStyleIdx="14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9913709-AB0E-45D1-824E-2D2F8863AE32}" type="pres">
      <dgm:prSet presAssocID="{5D6188CA-E2DC-437E-AAE5-2C0F5EBDD063}" presName="hierChild5" presStyleCnt="0"/>
      <dgm:spPr/>
    </dgm:pt>
    <dgm:pt modelId="{352EFE14-DBD1-40CF-B163-5E8238515EC4}" type="pres">
      <dgm:prSet presAssocID="{5F547B49-0910-422E-8DB5-705D1AC69E8A}" presName="Name23" presStyleLbl="parChTrans1D4" presStyleIdx="15" presStyleCnt="22"/>
      <dgm:spPr/>
      <dgm:t>
        <a:bodyPr/>
        <a:lstStyle/>
        <a:p>
          <a:endParaRPr lang="es-ES"/>
        </a:p>
      </dgm:t>
    </dgm:pt>
    <dgm:pt modelId="{20096C75-9457-402A-86A8-3A750E8609E6}" type="pres">
      <dgm:prSet presAssocID="{02C22524-65CC-4C8D-95EA-F70ABA7120AE}" presName="hierRoot4" presStyleCnt="0"/>
      <dgm:spPr/>
    </dgm:pt>
    <dgm:pt modelId="{126DF57B-C1D9-4EFD-A547-9B288A7069E0}" type="pres">
      <dgm:prSet presAssocID="{02C22524-65CC-4C8D-95EA-F70ABA7120AE}" presName="composite4" presStyleCnt="0"/>
      <dgm:spPr/>
    </dgm:pt>
    <dgm:pt modelId="{D2A5FECC-C4EC-4B2D-900C-E52DD1A4135B}" type="pres">
      <dgm:prSet presAssocID="{02C22524-65CC-4C8D-95EA-F70ABA7120AE}" presName="background4" presStyleLbl="node4" presStyleIdx="15" presStyleCnt="22"/>
      <dgm:spPr/>
    </dgm:pt>
    <dgm:pt modelId="{61002468-934E-4DCA-B384-3C93A4B7F027}" type="pres">
      <dgm:prSet presAssocID="{02C22524-65CC-4C8D-95EA-F70ABA7120AE}" presName="text4" presStyleLbl="fgAcc4" presStyleIdx="15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AF5704-9E53-41A7-930F-51BB6F2D692C}" type="pres">
      <dgm:prSet presAssocID="{02C22524-65CC-4C8D-95EA-F70ABA7120AE}" presName="hierChild5" presStyleCnt="0"/>
      <dgm:spPr/>
    </dgm:pt>
    <dgm:pt modelId="{9F1D513A-C97C-4DB7-9CA3-1370F015184C}" type="pres">
      <dgm:prSet presAssocID="{EC687229-D019-4CF7-8A95-4ED04A76466D}" presName="Name23" presStyleLbl="parChTrans1D4" presStyleIdx="16" presStyleCnt="22"/>
      <dgm:spPr/>
      <dgm:t>
        <a:bodyPr/>
        <a:lstStyle/>
        <a:p>
          <a:endParaRPr lang="es-ES"/>
        </a:p>
      </dgm:t>
    </dgm:pt>
    <dgm:pt modelId="{6F32D7B8-225A-4D63-89D1-7C262E843609}" type="pres">
      <dgm:prSet presAssocID="{7311CBBB-2260-4C7A-8865-65B007D1EDCB}" presName="hierRoot4" presStyleCnt="0"/>
      <dgm:spPr/>
    </dgm:pt>
    <dgm:pt modelId="{ABBC9522-DA88-46A6-AF0A-CBEE2FC3476B}" type="pres">
      <dgm:prSet presAssocID="{7311CBBB-2260-4C7A-8865-65B007D1EDCB}" presName="composite4" presStyleCnt="0"/>
      <dgm:spPr/>
    </dgm:pt>
    <dgm:pt modelId="{E2EA1E43-E9C5-43B1-B46C-1BADCE50B39C}" type="pres">
      <dgm:prSet presAssocID="{7311CBBB-2260-4C7A-8865-65B007D1EDCB}" presName="background4" presStyleLbl="node4" presStyleIdx="16" presStyleCnt="22"/>
      <dgm:spPr/>
    </dgm:pt>
    <dgm:pt modelId="{7AFA9432-6429-41F3-92F6-F0EE61DA87CD}" type="pres">
      <dgm:prSet presAssocID="{7311CBBB-2260-4C7A-8865-65B007D1EDCB}" presName="text4" presStyleLbl="fgAcc4" presStyleIdx="16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B982C3-107F-4718-875A-B5A2BB88BCE1}" type="pres">
      <dgm:prSet presAssocID="{7311CBBB-2260-4C7A-8865-65B007D1EDCB}" presName="hierChild5" presStyleCnt="0"/>
      <dgm:spPr/>
    </dgm:pt>
    <dgm:pt modelId="{9A6BFE4C-66A1-45C1-8840-BB1E882E5214}" type="pres">
      <dgm:prSet presAssocID="{44C21F40-4B74-4478-8DC2-3B38935120F0}" presName="Name23" presStyleLbl="parChTrans1D4" presStyleIdx="17" presStyleCnt="22"/>
      <dgm:spPr/>
      <dgm:t>
        <a:bodyPr/>
        <a:lstStyle/>
        <a:p>
          <a:endParaRPr lang="es-ES"/>
        </a:p>
      </dgm:t>
    </dgm:pt>
    <dgm:pt modelId="{D6947372-0CC6-45CB-A5C6-B3AFFC6A88A2}" type="pres">
      <dgm:prSet presAssocID="{E98BD6D7-935E-4BA3-8D49-8B2228BD4005}" presName="hierRoot4" presStyleCnt="0"/>
      <dgm:spPr/>
    </dgm:pt>
    <dgm:pt modelId="{48BAC5C1-7446-46E1-810B-782CB679870F}" type="pres">
      <dgm:prSet presAssocID="{E98BD6D7-935E-4BA3-8D49-8B2228BD4005}" presName="composite4" presStyleCnt="0"/>
      <dgm:spPr/>
    </dgm:pt>
    <dgm:pt modelId="{DE6E5C8F-1FF5-436F-BD10-39F0F059DD59}" type="pres">
      <dgm:prSet presAssocID="{E98BD6D7-935E-4BA3-8D49-8B2228BD4005}" presName="background4" presStyleLbl="node4" presStyleIdx="17" presStyleCnt="22"/>
      <dgm:spPr/>
    </dgm:pt>
    <dgm:pt modelId="{ADCF4623-DF97-4D10-88D4-756D7B3119F7}" type="pres">
      <dgm:prSet presAssocID="{E98BD6D7-935E-4BA3-8D49-8B2228BD4005}" presName="text4" presStyleLbl="fgAcc4" presStyleIdx="17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0318E7F-8434-4282-BE2A-0E949B7B594E}" type="pres">
      <dgm:prSet presAssocID="{E98BD6D7-935E-4BA3-8D49-8B2228BD4005}" presName="hierChild5" presStyleCnt="0"/>
      <dgm:spPr/>
    </dgm:pt>
    <dgm:pt modelId="{19B6B3A7-1071-475C-B81A-1410EA30C63D}" type="pres">
      <dgm:prSet presAssocID="{C06FEB3A-1D8F-466E-ABD2-9104BD282F80}" presName="Name17" presStyleLbl="parChTrans1D3" presStyleIdx="5" presStyleCnt="6"/>
      <dgm:spPr/>
      <dgm:t>
        <a:bodyPr/>
        <a:lstStyle/>
        <a:p>
          <a:endParaRPr lang="es-ES"/>
        </a:p>
      </dgm:t>
    </dgm:pt>
    <dgm:pt modelId="{A9BAA8F1-73A5-4C41-BA0C-F68E4BAECD09}" type="pres">
      <dgm:prSet presAssocID="{88005144-DF26-4184-884C-3FF31CF23B21}" presName="hierRoot3" presStyleCnt="0"/>
      <dgm:spPr/>
    </dgm:pt>
    <dgm:pt modelId="{F2014472-BFCE-4534-BA03-3D345DC5A94D}" type="pres">
      <dgm:prSet presAssocID="{88005144-DF26-4184-884C-3FF31CF23B21}" presName="composite3" presStyleCnt="0"/>
      <dgm:spPr/>
    </dgm:pt>
    <dgm:pt modelId="{F7E033C9-CA0A-4EE4-966A-D963B0EE7FFC}" type="pres">
      <dgm:prSet presAssocID="{88005144-DF26-4184-884C-3FF31CF23B21}" presName="background3" presStyleLbl="node3" presStyleIdx="5" presStyleCnt="6"/>
      <dgm:spPr/>
    </dgm:pt>
    <dgm:pt modelId="{53714AD2-490A-4D3F-AE5D-989D8F027D74}" type="pres">
      <dgm:prSet presAssocID="{88005144-DF26-4184-884C-3FF31CF23B21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591EDD-7CA1-4A96-A731-A776B33860A7}" type="pres">
      <dgm:prSet presAssocID="{88005144-DF26-4184-884C-3FF31CF23B21}" presName="hierChild4" presStyleCnt="0"/>
      <dgm:spPr/>
    </dgm:pt>
    <dgm:pt modelId="{E2E50EA6-BBCD-438B-9403-3C87A673079B}" type="pres">
      <dgm:prSet presAssocID="{BEF074EE-E748-4544-A618-FB62149997CD}" presName="Name23" presStyleLbl="parChTrans1D4" presStyleIdx="18" presStyleCnt="22"/>
      <dgm:spPr/>
      <dgm:t>
        <a:bodyPr/>
        <a:lstStyle/>
        <a:p>
          <a:endParaRPr lang="es-ES"/>
        </a:p>
      </dgm:t>
    </dgm:pt>
    <dgm:pt modelId="{F59811A9-207C-4084-A58B-10EE9C36C2A8}" type="pres">
      <dgm:prSet presAssocID="{6E6051CD-3799-4BD1-B7BD-1241CD250D0D}" presName="hierRoot4" presStyleCnt="0"/>
      <dgm:spPr/>
    </dgm:pt>
    <dgm:pt modelId="{07FAF3BA-8685-4ED4-B4D0-5C5706B7874A}" type="pres">
      <dgm:prSet presAssocID="{6E6051CD-3799-4BD1-B7BD-1241CD250D0D}" presName="composite4" presStyleCnt="0"/>
      <dgm:spPr/>
    </dgm:pt>
    <dgm:pt modelId="{AACA4FEC-CEBA-4F17-8CA1-03947B91AD2F}" type="pres">
      <dgm:prSet presAssocID="{6E6051CD-3799-4BD1-B7BD-1241CD250D0D}" presName="background4" presStyleLbl="node4" presStyleIdx="18" presStyleCnt="22"/>
      <dgm:spPr/>
    </dgm:pt>
    <dgm:pt modelId="{E8C48F04-1086-4F2B-A42D-B152543E450A}" type="pres">
      <dgm:prSet presAssocID="{6E6051CD-3799-4BD1-B7BD-1241CD250D0D}" presName="text4" presStyleLbl="fgAcc4" presStyleIdx="18" presStyleCnt="22" custLinFactNeighborX="-4950" custLinFactNeighborY="-17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E7433E-D12D-4E89-87A7-30CC5342C152}" type="pres">
      <dgm:prSet presAssocID="{6E6051CD-3799-4BD1-B7BD-1241CD250D0D}" presName="hierChild5" presStyleCnt="0"/>
      <dgm:spPr/>
    </dgm:pt>
    <dgm:pt modelId="{5167699C-DBF0-4BB8-8287-A07E19E48FB8}" type="pres">
      <dgm:prSet presAssocID="{5361F160-CB2F-401F-ACAD-1A825512302E}" presName="Name23" presStyleLbl="parChTrans1D4" presStyleIdx="19" presStyleCnt="22"/>
      <dgm:spPr/>
      <dgm:t>
        <a:bodyPr/>
        <a:lstStyle/>
        <a:p>
          <a:endParaRPr lang="es-ES"/>
        </a:p>
      </dgm:t>
    </dgm:pt>
    <dgm:pt modelId="{2C94DBDD-FBE1-4DED-B269-94BD7AB9758F}" type="pres">
      <dgm:prSet presAssocID="{E1C98ADB-34BF-48CF-89A4-0205CB4592B5}" presName="hierRoot4" presStyleCnt="0"/>
      <dgm:spPr/>
    </dgm:pt>
    <dgm:pt modelId="{1DB728E1-58D3-414C-BBF1-7DBFE60D4A1E}" type="pres">
      <dgm:prSet presAssocID="{E1C98ADB-34BF-48CF-89A4-0205CB4592B5}" presName="composite4" presStyleCnt="0"/>
      <dgm:spPr/>
    </dgm:pt>
    <dgm:pt modelId="{834FD4E8-D470-45AB-9D82-1846E88A4143}" type="pres">
      <dgm:prSet presAssocID="{E1C98ADB-34BF-48CF-89A4-0205CB4592B5}" presName="background4" presStyleLbl="node4" presStyleIdx="19" presStyleCnt="22"/>
      <dgm:spPr/>
    </dgm:pt>
    <dgm:pt modelId="{0442D14D-9FFF-4A43-94F2-4F60C4989984}" type="pres">
      <dgm:prSet presAssocID="{E1C98ADB-34BF-48CF-89A4-0205CB4592B5}" presName="text4" presStyleLbl="fgAcc4" presStyleIdx="19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B2930E-CFAC-4755-A83B-2F413CCD2EE1}" type="pres">
      <dgm:prSet presAssocID="{E1C98ADB-34BF-48CF-89A4-0205CB4592B5}" presName="hierChild5" presStyleCnt="0"/>
      <dgm:spPr/>
    </dgm:pt>
    <dgm:pt modelId="{BA6E2E61-2F8D-4595-80D1-59D42C2BDA47}" type="pres">
      <dgm:prSet presAssocID="{F53164FC-9978-4FF9-BA83-3AB9FB505FC6}" presName="Name23" presStyleLbl="parChTrans1D4" presStyleIdx="20" presStyleCnt="22"/>
      <dgm:spPr/>
      <dgm:t>
        <a:bodyPr/>
        <a:lstStyle/>
        <a:p>
          <a:endParaRPr lang="es-ES"/>
        </a:p>
      </dgm:t>
    </dgm:pt>
    <dgm:pt modelId="{366441F5-67A3-4420-819D-8A055F2B8E40}" type="pres">
      <dgm:prSet presAssocID="{E10C910C-6D39-4256-ADEF-AB6BB77B841B}" presName="hierRoot4" presStyleCnt="0"/>
      <dgm:spPr/>
    </dgm:pt>
    <dgm:pt modelId="{255B1C73-9FA4-4731-A69A-6F8D1933FAB2}" type="pres">
      <dgm:prSet presAssocID="{E10C910C-6D39-4256-ADEF-AB6BB77B841B}" presName="composite4" presStyleCnt="0"/>
      <dgm:spPr/>
    </dgm:pt>
    <dgm:pt modelId="{F61802D3-803F-4443-9414-A943B259D949}" type="pres">
      <dgm:prSet presAssocID="{E10C910C-6D39-4256-ADEF-AB6BB77B841B}" presName="background4" presStyleLbl="node4" presStyleIdx="20" presStyleCnt="22"/>
      <dgm:spPr/>
    </dgm:pt>
    <dgm:pt modelId="{0C54DAD9-9835-48C0-8B6E-51A518EB8862}" type="pres">
      <dgm:prSet presAssocID="{E10C910C-6D39-4256-ADEF-AB6BB77B841B}" presName="text4" presStyleLbl="fgAcc4" presStyleIdx="20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EF7A5A-2563-4F0F-A7F2-F03DD34F0230}" type="pres">
      <dgm:prSet presAssocID="{E10C910C-6D39-4256-ADEF-AB6BB77B841B}" presName="hierChild5" presStyleCnt="0"/>
      <dgm:spPr/>
    </dgm:pt>
    <dgm:pt modelId="{EFCFDC09-AA9A-4329-B22F-B173CF1D8C29}" type="pres">
      <dgm:prSet presAssocID="{EE64390F-89D1-405A-8FC1-5EF11088C3A8}" presName="Name23" presStyleLbl="parChTrans1D4" presStyleIdx="21" presStyleCnt="22"/>
      <dgm:spPr/>
      <dgm:t>
        <a:bodyPr/>
        <a:lstStyle/>
        <a:p>
          <a:endParaRPr lang="es-ES"/>
        </a:p>
      </dgm:t>
    </dgm:pt>
    <dgm:pt modelId="{764CA81A-2F71-446B-9C6E-8D7D108BB463}" type="pres">
      <dgm:prSet presAssocID="{6A4BDA1E-C985-45E1-B77D-56981CCA4796}" presName="hierRoot4" presStyleCnt="0"/>
      <dgm:spPr/>
    </dgm:pt>
    <dgm:pt modelId="{8A2E6EAB-B722-4965-8F0C-944C689A79E7}" type="pres">
      <dgm:prSet presAssocID="{6A4BDA1E-C985-45E1-B77D-56981CCA4796}" presName="composite4" presStyleCnt="0"/>
      <dgm:spPr/>
    </dgm:pt>
    <dgm:pt modelId="{929CF207-1C4B-4DA6-930B-2BE0B24187FA}" type="pres">
      <dgm:prSet presAssocID="{6A4BDA1E-C985-45E1-B77D-56981CCA4796}" presName="background4" presStyleLbl="node4" presStyleIdx="21" presStyleCnt="22"/>
      <dgm:spPr/>
    </dgm:pt>
    <dgm:pt modelId="{DE5D29C1-B9FC-425C-A4C2-EECC359B5C61}" type="pres">
      <dgm:prSet presAssocID="{6A4BDA1E-C985-45E1-B77D-56981CCA4796}" presName="text4" presStyleLbl="fgAcc4" presStyleIdx="21" presStyleCnt="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BE0375-5765-4AEC-BEE4-A23148D41000}" type="pres">
      <dgm:prSet presAssocID="{6A4BDA1E-C985-45E1-B77D-56981CCA4796}" presName="hierChild5" presStyleCnt="0"/>
      <dgm:spPr/>
    </dgm:pt>
  </dgm:ptLst>
  <dgm:cxnLst>
    <dgm:cxn modelId="{D100A8BF-ACD3-4CB4-8E16-D785CC8782E5}" type="presOf" srcId="{6E6051CD-3799-4BD1-B7BD-1241CD250D0D}" destId="{E8C48F04-1086-4F2B-A42D-B152543E450A}" srcOrd="0" destOrd="0" presId="urn:microsoft.com/office/officeart/2005/8/layout/hierarchy1"/>
    <dgm:cxn modelId="{35D66672-97C3-434E-925B-DCE9E0228147}" type="presOf" srcId="{E4DAEA8F-E7F0-46F7-80CD-0DF6B8F2E4A5}" destId="{6AA3327D-7B55-47B3-B5D9-0951FE85FB69}" srcOrd="0" destOrd="0" presId="urn:microsoft.com/office/officeart/2005/8/layout/hierarchy1"/>
    <dgm:cxn modelId="{E4AA3E66-EBD3-4C79-BE94-AF6EA6F4CE8B}" type="presOf" srcId="{3CC1700F-2E9A-48BD-8BB0-447DE898A449}" destId="{AB2744CB-9004-4FF5-9B5F-6EBF9575F9C4}" srcOrd="0" destOrd="0" presId="urn:microsoft.com/office/officeart/2005/8/layout/hierarchy1"/>
    <dgm:cxn modelId="{B7B8B0EB-004F-4E0E-B78B-AC82780BE8FA}" type="presOf" srcId="{BEF074EE-E748-4544-A618-FB62149997CD}" destId="{E2E50EA6-BBCD-438B-9403-3C87A673079B}" srcOrd="0" destOrd="0" presId="urn:microsoft.com/office/officeart/2005/8/layout/hierarchy1"/>
    <dgm:cxn modelId="{81B3B731-C99D-4BC0-9DFF-B154FCBB63DA}" type="presOf" srcId="{5009E53E-0BD8-4656-A9E6-D1CDCC80344D}" destId="{BE358D4E-97DC-4D6D-9CB0-3E4C6A486660}" srcOrd="0" destOrd="0" presId="urn:microsoft.com/office/officeart/2005/8/layout/hierarchy1"/>
    <dgm:cxn modelId="{2A36B730-37AC-4A09-8C23-571132ECC673}" type="presOf" srcId="{D0A9E444-11A3-4B99-8D72-6CEA0124242E}" destId="{6B7B4954-55A8-4FD9-9739-9CE080F3DA3D}" srcOrd="0" destOrd="0" presId="urn:microsoft.com/office/officeart/2005/8/layout/hierarchy1"/>
    <dgm:cxn modelId="{737397AA-6C63-44B9-A59C-BA5D34A92E69}" srcId="{3CC1700F-2E9A-48BD-8BB0-447DE898A449}" destId="{FE6F0051-AECE-405E-A1C6-A7D1436BF4CB}" srcOrd="0" destOrd="0" parTransId="{636A2874-DD89-4136-ACB6-422D3E4D9F82}" sibTransId="{1B7D6377-BE19-474B-B973-3DA9A18DB8B1}"/>
    <dgm:cxn modelId="{1DCFAC65-D46E-4EA1-A5DF-BBE62B8653FF}" type="presOf" srcId="{272CDB80-32C0-4485-AC80-D3E342F18964}" destId="{CDA5EF3F-C9BE-44C6-A9D5-04EFC4DD8DF8}" srcOrd="0" destOrd="0" presId="urn:microsoft.com/office/officeart/2005/8/layout/hierarchy1"/>
    <dgm:cxn modelId="{24BD0409-D672-4BDC-8B58-B10BEB85D91F}" type="presOf" srcId="{6A4BDA1E-C985-45E1-B77D-56981CCA4796}" destId="{DE5D29C1-B9FC-425C-A4C2-EECC359B5C61}" srcOrd="0" destOrd="0" presId="urn:microsoft.com/office/officeart/2005/8/layout/hierarchy1"/>
    <dgm:cxn modelId="{E04B4C4E-C657-4EDF-AE03-B0DC6DBDD01A}" type="presOf" srcId="{45F708C0-5221-4E5F-88B1-395F9689E4DF}" destId="{A1F2A3D6-34F7-414F-83C8-2DC4471DEF97}" srcOrd="0" destOrd="0" presId="urn:microsoft.com/office/officeart/2005/8/layout/hierarchy1"/>
    <dgm:cxn modelId="{0A0FA40F-E292-4839-8126-C51A1EFD5226}" srcId="{E1C98ADB-34BF-48CF-89A4-0205CB4592B5}" destId="{E10C910C-6D39-4256-ADEF-AB6BB77B841B}" srcOrd="0" destOrd="0" parTransId="{F53164FC-9978-4FF9-BA83-3AB9FB505FC6}" sibTransId="{129911FE-6CD8-4CFE-959C-44E31BABCF8C}"/>
    <dgm:cxn modelId="{1F8EC95E-DD58-49B0-9776-F62F5524F6EA}" type="presOf" srcId="{D9E549FE-0501-4EF5-947D-10D44B74D75A}" destId="{9BF17EEB-AA3F-4A82-A2B6-245697DF4D48}" srcOrd="0" destOrd="0" presId="urn:microsoft.com/office/officeart/2005/8/layout/hierarchy1"/>
    <dgm:cxn modelId="{47058F48-4ECA-419D-ADF3-B85427215A08}" srcId="{C2668C7B-6CD9-4FF7-A16C-4278D3B07E63}" destId="{5D6188CA-E2DC-437E-AAE5-2C0F5EBDD063}" srcOrd="0" destOrd="0" parTransId="{45F708C0-5221-4E5F-88B1-395F9689E4DF}" sibTransId="{05B9E443-BFBE-48DC-B9EF-58509604FB8C}"/>
    <dgm:cxn modelId="{6974E8B0-3DB4-4E69-BAF1-F556ACE370A5}" srcId="{EBCEA753-5003-4CB2-AEE0-68388A544E62}" destId="{F62FCFD8-EA7A-4F00-A243-7DB34122A338}" srcOrd="2" destOrd="0" parTransId="{57FA2757-BBE7-4FC2-8C7D-C59EFCA7F560}" sibTransId="{39C231E5-0EB7-4383-B9D7-A2AA2A908F39}"/>
    <dgm:cxn modelId="{BD2BB865-3E97-419B-B903-2E24049BB299}" srcId="{C2668C7B-6CD9-4FF7-A16C-4278D3B07E63}" destId="{7311CBBB-2260-4C7A-8865-65B007D1EDCB}" srcOrd="1" destOrd="0" parTransId="{EC687229-D019-4CF7-8A95-4ED04A76466D}" sibTransId="{7E9F59DC-8849-4AEA-81AE-0FB5A8EEE63F}"/>
    <dgm:cxn modelId="{96C7437A-5802-4FEA-A0E1-196CE284ECA5}" type="presOf" srcId="{19B9B877-5C63-4884-8234-FC4D3849DC62}" destId="{B19498D4-1AFF-46C0-A06B-0518A203AA66}" srcOrd="0" destOrd="0" presId="urn:microsoft.com/office/officeart/2005/8/layout/hierarchy1"/>
    <dgm:cxn modelId="{784CEC10-B4ED-44B4-8E86-77A7880A507B}" type="presOf" srcId="{FE6F0051-AECE-405E-A1C6-A7D1436BF4CB}" destId="{B8DCE884-C197-4556-9FD1-E27374C10800}" srcOrd="0" destOrd="0" presId="urn:microsoft.com/office/officeart/2005/8/layout/hierarchy1"/>
    <dgm:cxn modelId="{10EAD5CF-752C-488B-8308-5849CA4BF914}" type="presOf" srcId="{49EDB0C4-C8CB-4F26-B9A7-0AB40E370911}" destId="{0C954B70-BA55-4D57-9090-0E8DB1B75694}" srcOrd="0" destOrd="0" presId="urn:microsoft.com/office/officeart/2005/8/layout/hierarchy1"/>
    <dgm:cxn modelId="{52F3A46C-016D-4BF2-8F9E-C6AA0AC8DBB1}" type="presOf" srcId="{F62FCFD8-EA7A-4F00-A243-7DB34122A338}" destId="{DF290E7C-B611-460E-98F1-D1BB671BD31F}" srcOrd="0" destOrd="0" presId="urn:microsoft.com/office/officeart/2005/8/layout/hierarchy1"/>
    <dgm:cxn modelId="{61601024-5BDB-471F-BEFB-04EFF84CDC9F}" type="presOf" srcId="{ECDA5DD2-95CB-4550-AE07-2EC417DC52F0}" destId="{17821D7D-87DC-41FF-8E3C-A3B108AF3D1A}" srcOrd="0" destOrd="0" presId="urn:microsoft.com/office/officeart/2005/8/layout/hierarchy1"/>
    <dgm:cxn modelId="{9FD10E96-BBDD-4E01-BB25-EB3A96C461C3}" type="presOf" srcId="{E1C98ADB-34BF-48CF-89A4-0205CB4592B5}" destId="{0442D14D-9FFF-4A43-94F2-4F60C4989984}" srcOrd="0" destOrd="0" presId="urn:microsoft.com/office/officeart/2005/8/layout/hierarchy1"/>
    <dgm:cxn modelId="{723F6D39-7B5D-4C7D-8CB7-CD3ACE2DAF7A}" type="presOf" srcId="{87A02938-70A4-4B39-AE6F-5CC6D6CA86ED}" destId="{639570E5-FE8F-4682-874C-F7B5C01C3ACA}" srcOrd="0" destOrd="0" presId="urn:microsoft.com/office/officeart/2005/8/layout/hierarchy1"/>
    <dgm:cxn modelId="{CD979288-9821-4298-AC36-B918ACD02CDB}" srcId="{D0A9E444-11A3-4B99-8D72-6CEA0124242E}" destId="{B0FD3ADC-34D4-46A1-A713-7328442C3EF6}" srcOrd="0" destOrd="0" parTransId="{EAF04491-0A39-4BDF-834F-C4AD067D6BAB}" sibTransId="{BA67C818-B701-4FD5-A09A-2441CD21ECF5}"/>
    <dgm:cxn modelId="{4FACEC43-3D4F-48A9-A807-936A9DD113CE}" type="presOf" srcId="{5361F160-CB2F-401F-ACAD-1A825512302E}" destId="{5167699C-DBF0-4BB8-8287-A07E19E48FB8}" srcOrd="0" destOrd="0" presId="urn:microsoft.com/office/officeart/2005/8/layout/hierarchy1"/>
    <dgm:cxn modelId="{A5475CB8-727D-4A48-BE72-552018B74066}" type="presOf" srcId="{0C1DFDE0-B38C-44C8-9C96-6176DB1461CE}" destId="{5E4E3A1C-2F81-4F39-AF49-ADE3B5C39A8C}" srcOrd="0" destOrd="0" presId="urn:microsoft.com/office/officeart/2005/8/layout/hierarchy1"/>
    <dgm:cxn modelId="{F88F62CC-1F8D-452D-898E-DEFB14492059}" srcId="{E301FD34-7EB9-4A65-9FC5-1D50392D7A44}" destId="{72EDD890-E078-423C-9F02-96D0E2B4DB85}" srcOrd="0" destOrd="0" parTransId="{52F2E9EF-413C-4BF2-ADAE-4E63741EFC0A}" sibTransId="{E0DF5968-F8BE-47C7-85BD-F0BC02F7281B}"/>
    <dgm:cxn modelId="{C4DD3680-333C-47BC-900D-82748A3A683D}" type="presOf" srcId="{ADECA402-18CA-47C6-9B9A-5F112B5B4888}" destId="{99B326DB-C73E-4523-8A41-A2D97E1F05FC}" srcOrd="0" destOrd="0" presId="urn:microsoft.com/office/officeart/2005/8/layout/hierarchy1"/>
    <dgm:cxn modelId="{A23F8E82-AA7A-4E54-8979-B65C49BF7F83}" type="presOf" srcId="{F53164FC-9978-4FF9-BA83-3AB9FB505FC6}" destId="{BA6E2E61-2F8D-4595-80D1-59D42C2BDA47}" srcOrd="0" destOrd="0" presId="urn:microsoft.com/office/officeart/2005/8/layout/hierarchy1"/>
    <dgm:cxn modelId="{5801C4F0-713B-403C-8154-D6BF0AB39481}" type="presOf" srcId="{30C34C7D-33DB-4732-83F3-C8DA1CFE87B6}" destId="{37346485-7AAB-4A16-BC76-E98D7110293C}" srcOrd="0" destOrd="0" presId="urn:microsoft.com/office/officeart/2005/8/layout/hierarchy1"/>
    <dgm:cxn modelId="{00DF7FAA-67CF-4D04-BEA7-0CBAD9ECF759}" type="presOf" srcId="{E98BD6D7-935E-4BA3-8D49-8B2228BD4005}" destId="{ADCF4623-DF97-4D10-88D4-756D7B3119F7}" srcOrd="0" destOrd="0" presId="urn:microsoft.com/office/officeart/2005/8/layout/hierarchy1"/>
    <dgm:cxn modelId="{0AEE2728-9FAD-4E1F-B5EC-ED53AC2859BA}" srcId="{55CFB47C-A17F-48C6-BFE1-500204978D70}" destId="{E1599D43-2FA0-4EA1-8038-683FEBB962B7}" srcOrd="0" destOrd="0" parTransId="{26C29F7E-12CD-465E-985C-1D366992C42F}" sibTransId="{CE34FA23-2977-48C4-89BD-692966ADF7D7}"/>
    <dgm:cxn modelId="{B473223B-BFCC-48F8-8681-60C32C39D40A}" type="presOf" srcId="{477615DF-CB11-4014-BD78-E1872A15E8DD}" destId="{17595F8F-2411-4121-AEA0-40653A87D176}" srcOrd="0" destOrd="0" presId="urn:microsoft.com/office/officeart/2005/8/layout/hierarchy1"/>
    <dgm:cxn modelId="{54A0A045-6970-481F-A8BC-81559ED3886F}" type="presOf" srcId="{71FC843C-FEB5-4565-BC1B-FF981A9A1067}" destId="{B93C9220-A289-4363-9C4F-9B4BCA4113F4}" srcOrd="0" destOrd="0" presId="urn:microsoft.com/office/officeart/2005/8/layout/hierarchy1"/>
    <dgm:cxn modelId="{1642E904-52FD-428B-BD3E-00EEDBB4EC2F}" type="presOf" srcId="{EE64390F-89D1-405A-8FC1-5EF11088C3A8}" destId="{EFCFDC09-AA9A-4329-B22F-B173CF1D8C29}" srcOrd="0" destOrd="0" presId="urn:microsoft.com/office/officeart/2005/8/layout/hierarchy1"/>
    <dgm:cxn modelId="{E923AD6F-DD88-491A-AF5A-A567079D2027}" type="presOf" srcId="{C4A0DAAF-6738-49BC-8338-066D619F9D8F}" destId="{17ED4D22-AC26-4B36-884C-B16D5D35C2D7}" srcOrd="0" destOrd="0" presId="urn:microsoft.com/office/officeart/2005/8/layout/hierarchy1"/>
    <dgm:cxn modelId="{0A4D0569-41C5-4A6B-9303-D9FCF72934DA}" type="presOf" srcId="{E301FD34-7EB9-4A65-9FC5-1D50392D7A44}" destId="{0E6C9990-87D5-4F61-99AA-8AFFF1955533}" srcOrd="0" destOrd="0" presId="urn:microsoft.com/office/officeart/2005/8/layout/hierarchy1"/>
    <dgm:cxn modelId="{16CF2C75-7F57-4E71-8B92-749BBB7FA6BF}" type="presOf" srcId="{72EDD890-E078-423C-9F02-96D0E2B4DB85}" destId="{BE7240A4-A025-4271-A5FE-18A4D2F14AB3}" srcOrd="0" destOrd="0" presId="urn:microsoft.com/office/officeart/2005/8/layout/hierarchy1"/>
    <dgm:cxn modelId="{77DC1D24-4517-40C5-956D-2A11E0DADC89}" srcId="{0C1DFDE0-B38C-44C8-9C96-6176DB1461CE}" destId="{C2668C7B-6CD9-4FF7-A16C-4278D3B07E63}" srcOrd="1" destOrd="0" parTransId="{92E88334-B6DB-43B5-95E1-ED4F84D3AC53}" sibTransId="{F56B106C-9341-459A-A56B-CD6724F7D11D}"/>
    <dgm:cxn modelId="{4A52A71C-DB9C-4BC2-B2D2-64018BFA8C16}" type="presOf" srcId="{0AE6400A-8580-409E-84AF-64490CF8832D}" destId="{CED2E60A-3466-454D-A23C-8295C7136434}" srcOrd="0" destOrd="0" presId="urn:microsoft.com/office/officeart/2005/8/layout/hierarchy1"/>
    <dgm:cxn modelId="{3D23A43D-C78C-49CC-8FDB-2131E1C63EF5}" type="presOf" srcId="{C0B17969-FFCE-4924-8502-7BDCAAC94384}" destId="{08DC8FB6-764A-4C17-9D0E-5A24AFA00CF7}" srcOrd="0" destOrd="0" presId="urn:microsoft.com/office/officeart/2005/8/layout/hierarchy1"/>
    <dgm:cxn modelId="{5E681915-90B9-49EA-8142-A55CBE837D04}" srcId="{D9E549FE-0501-4EF5-947D-10D44B74D75A}" destId="{8FC42541-BEE3-403C-A617-80AB523B2133}" srcOrd="0" destOrd="0" parTransId="{CCC25669-E30C-44FC-9BBA-852BD73F602D}" sibTransId="{1711B8EE-91A7-4397-8EA0-8C4714FEE45D}"/>
    <dgm:cxn modelId="{BCE2F8F1-6B29-4B52-BF19-B47A8D3AB144}" type="presOf" srcId="{92E88334-B6DB-43B5-95E1-ED4F84D3AC53}" destId="{965F12B6-F027-4AF6-B9B6-B061D681915D}" srcOrd="0" destOrd="0" presId="urn:microsoft.com/office/officeart/2005/8/layout/hierarchy1"/>
    <dgm:cxn modelId="{795A840A-991E-48EA-ABF4-744EF6B88240}" type="presOf" srcId="{EBCEA753-5003-4CB2-AEE0-68388A544E62}" destId="{87A8241E-EEBF-4BC1-BEE5-BF6DD24AC66A}" srcOrd="0" destOrd="0" presId="urn:microsoft.com/office/officeart/2005/8/layout/hierarchy1"/>
    <dgm:cxn modelId="{3136057D-7D08-4F34-9409-E3552ECC1B89}" type="presOf" srcId="{873FEB5C-B23F-4FBA-9D02-562B7691C69D}" destId="{F6D5CDC2-C26E-4C86-B010-61E47A35B5B9}" srcOrd="0" destOrd="0" presId="urn:microsoft.com/office/officeart/2005/8/layout/hierarchy1"/>
    <dgm:cxn modelId="{3AFCCFF7-C278-42B5-92AB-17E91179B88D}" srcId="{EBCEA753-5003-4CB2-AEE0-68388A544E62}" destId="{E1F1D25C-F8B8-4E4D-8D60-97D7CDD2897F}" srcOrd="0" destOrd="0" parTransId="{71FC843C-FEB5-4565-BC1B-FF981A9A1067}" sibTransId="{AA034CD4-6493-48A8-AF0E-93BF392563B9}"/>
    <dgm:cxn modelId="{1D9B0A60-74DB-4572-A5E3-52C4249608F5}" type="presOf" srcId="{D210B022-2359-4B85-BFBB-9782E5A7AD61}" destId="{846A509B-19E9-419A-ABEA-07731E2CE721}" srcOrd="0" destOrd="0" presId="urn:microsoft.com/office/officeart/2005/8/layout/hierarchy1"/>
    <dgm:cxn modelId="{B9E8A413-D168-4F4B-8B60-7FD9B6013468}" type="presOf" srcId="{44C21F40-4B74-4478-8DC2-3B38935120F0}" destId="{9A6BFE4C-66A1-45C1-8840-BB1E882E5214}" srcOrd="0" destOrd="0" presId="urn:microsoft.com/office/officeart/2005/8/layout/hierarchy1"/>
    <dgm:cxn modelId="{AE50108E-0C46-4965-9DD9-389ED1191BF0}" type="presOf" srcId="{88005144-DF26-4184-884C-3FF31CF23B21}" destId="{53714AD2-490A-4D3F-AE5D-989D8F027D74}" srcOrd="0" destOrd="0" presId="urn:microsoft.com/office/officeart/2005/8/layout/hierarchy1"/>
    <dgm:cxn modelId="{75989895-026F-44FE-A7A3-0392368147F3}" srcId="{EBCEA753-5003-4CB2-AEE0-68388A544E62}" destId="{D9E549FE-0501-4EF5-947D-10D44B74D75A}" srcOrd="1" destOrd="0" parTransId="{D210B022-2359-4B85-BFBB-9782E5A7AD61}" sibTransId="{6BE8ED12-046C-4A0D-BBEE-859D40E3ACA6}"/>
    <dgm:cxn modelId="{ACC35599-54BC-4A37-BD67-3FD1BC0C8B79}" type="presOf" srcId="{CCC25669-E30C-44FC-9BBA-852BD73F602D}" destId="{B6C2D8CC-C82B-490F-9801-6AFEDDD43DAE}" srcOrd="0" destOrd="0" presId="urn:microsoft.com/office/officeart/2005/8/layout/hierarchy1"/>
    <dgm:cxn modelId="{A8EE37AC-2AFA-4F55-A6FA-DB1201523327}" srcId="{FE6F0051-AECE-405E-A1C6-A7D1436BF4CB}" destId="{EBCEA753-5003-4CB2-AEE0-68388A544E62}" srcOrd="0" destOrd="0" parTransId="{49EDB0C4-C8CB-4F26-B9A7-0AB40E370911}" sibTransId="{87E483FD-54A1-4677-B8F2-1FBBF7119B4F}"/>
    <dgm:cxn modelId="{432250E4-82F9-4FF1-B8A4-534963FA1031}" type="presOf" srcId="{B4BFF8AE-5D53-49B2-8D8E-42F784528B68}" destId="{8065418E-A1F3-4B6B-BD2F-EA05ED240C26}" srcOrd="0" destOrd="0" presId="urn:microsoft.com/office/officeart/2005/8/layout/hierarchy1"/>
    <dgm:cxn modelId="{682D5F8F-1BCA-4B60-B1E0-7E0B40DB23C9}" type="presOf" srcId="{E10C910C-6D39-4256-ADEF-AB6BB77B841B}" destId="{0C54DAD9-9835-48C0-8B6E-51A518EB8862}" srcOrd="0" destOrd="0" presId="urn:microsoft.com/office/officeart/2005/8/layout/hierarchy1"/>
    <dgm:cxn modelId="{E0353227-F5CC-4AE9-A130-250A21B93B74}" type="presOf" srcId="{55CFB47C-A17F-48C6-BFE1-500204978D70}" destId="{673B0570-D8CB-4811-BB5B-EA86B5CBD74E}" srcOrd="0" destOrd="0" presId="urn:microsoft.com/office/officeart/2005/8/layout/hierarchy1"/>
    <dgm:cxn modelId="{4115DC50-6B60-4B5B-A0CF-B3230E338B3A}" type="presOf" srcId="{EAF04491-0A39-4BDF-834F-C4AD067D6BAB}" destId="{7CA0FD99-0CBD-4365-B291-FAAFD3978801}" srcOrd="0" destOrd="0" presId="urn:microsoft.com/office/officeart/2005/8/layout/hierarchy1"/>
    <dgm:cxn modelId="{A7992974-2359-4A52-96AF-A641EF2BEE8A}" type="presOf" srcId="{52F2E9EF-413C-4BF2-ADAE-4E63741EFC0A}" destId="{A01500C0-7DA0-4894-906A-32464C4CB2AD}" srcOrd="0" destOrd="0" presId="urn:microsoft.com/office/officeart/2005/8/layout/hierarchy1"/>
    <dgm:cxn modelId="{23B7AEFF-0172-423B-A5F8-B83CE1D05CF1}" type="presOf" srcId="{02C22524-65CC-4C8D-95EA-F70ABA7120AE}" destId="{61002468-934E-4DCA-B384-3C93A4B7F027}" srcOrd="0" destOrd="0" presId="urn:microsoft.com/office/officeart/2005/8/layout/hierarchy1"/>
    <dgm:cxn modelId="{EB99E79E-D19A-4D59-8DD2-60AC7518CC85}" srcId="{5D6188CA-E2DC-437E-AAE5-2C0F5EBDD063}" destId="{02C22524-65CC-4C8D-95EA-F70ABA7120AE}" srcOrd="0" destOrd="0" parTransId="{5F547B49-0910-422E-8DB5-705D1AC69E8A}" sibTransId="{2A645E82-13D8-49C6-A06E-1142E4A24208}"/>
    <dgm:cxn modelId="{7FFF2BFF-8ABE-41CD-8F12-C18C8ECE1300}" type="presOf" srcId="{C06FEB3A-1D8F-466E-ABD2-9104BD282F80}" destId="{19B6B3A7-1071-475C-B81A-1410EA30C63D}" srcOrd="0" destOrd="0" presId="urn:microsoft.com/office/officeart/2005/8/layout/hierarchy1"/>
    <dgm:cxn modelId="{C2AC9B30-D694-445A-9C06-9F71ED4E3404}" type="presOf" srcId="{8FC42541-BEE3-403C-A617-80AB523B2133}" destId="{A09CC8B4-FD09-442A-9749-EF3B2F3A88B2}" srcOrd="0" destOrd="0" presId="urn:microsoft.com/office/officeart/2005/8/layout/hierarchy1"/>
    <dgm:cxn modelId="{2C89C3D3-D9C1-438C-AF16-D38597CC1A26}" srcId="{7311CBBB-2260-4C7A-8865-65B007D1EDCB}" destId="{E98BD6D7-935E-4BA3-8D49-8B2228BD4005}" srcOrd="0" destOrd="0" parTransId="{44C21F40-4B74-4478-8DC2-3B38935120F0}" sibTransId="{754D3FBB-D285-413B-BF83-8449511C3AD5}"/>
    <dgm:cxn modelId="{AC1DE3EA-2778-4EB6-8E6E-A139105F42EC}" srcId="{E1F1D25C-F8B8-4E4D-8D60-97D7CDD2897F}" destId="{55CFB47C-A17F-48C6-BFE1-500204978D70}" srcOrd="0" destOrd="0" parTransId="{ADECA402-18CA-47C6-9B9A-5F112B5B4888}" sibTransId="{7E985801-75DE-4C8F-A73C-3560124B2A01}"/>
    <dgm:cxn modelId="{51A7352B-E3FD-481D-8F1F-D337C813267F}" srcId="{E1599D43-2FA0-4EA1-8038-683FEBB962B7}" destId="{C0A3F783-6B96-4D9D-8D79-B1DD3506679F}" srcOrd="0" destOrd="0" parTransId="{30C34C7D-33DB-4732-83F3-C8DA1CFE87B6}" sibTransId="{8D5EA23B-4F86-4DE3-9444-4E67B5254D55}"/>
    <dgm:cxn modelId="{0DD8A768-105F-4651-ACA3-3C18EE70BF74}" type="presOf" srcId="{5D6188CA-E2DC-437E-AAE5-2C0F5EBDD063}" destId="{0F559382-113B-412A-A2D5-4EC0D6361FFD}" srcOrd="0" destOrd="0" presId="urn:microsoft.com/office/officeart/2005/8/layout/hierarchy1"/>
    <dgm:cxn modelId="{1F8761D0-B53D-4705-BD27-9A14FF99195E}" srcId="{873FEB5C-B23F-4FBA-9D02-562B7691C69D}" destId="{477615DF-CB11-4014-BD78-E1872A15E8DD}" srcOrd="0" destOrd="0" parTransId="{23AB214F-0840-48BC-8455-E3731A1CE2EF}" sibTransId="{02C75C85-DDB3-4F27-BE02-74D9E3059999}"/>
    <dgm:cxn modelId="{9C12F594-9E5B-4260-A5B7-FE6E4CA76FF9}" srcId="{C0A3F783-6B96-4D9D-8D79-B1DD3506679F}" destId="{C4A0DAAF-6738-49BC-8338-066D619F9D8F}" srcOrd="0" destOrd="0" parTransId="{ECDA5DD2-95CB-4550-AE07-2EC417DC52F0}" sibTransId="{0AFF20C8-2C0C-4A08-8FB0-7D313FC89B86}"/>
    <dgm:cxn modelId="{8714CCA7-A9EE-467F-AA9A-C87F93CADC5B}" srcId="{B0FD3ADC-34D4-46A1-A713-7328442C3EF6}" destId="{1F5373D6-73F7-4848-A78E-52E1C43FAD8F}" srcOrd="0" destOrd="0" parTransId="{C8110CD6-D161-47A8-B94B-1976EFCB4FFF}" sibTransId="{4457728B-D1D5-47F4-9EE3-704C10292BE8}"/>
    <dgm:cxn modelId="{B76BC543-BCF0-43CE-8F1F-FE296A97502D}" srcId="{F62FCFD8-EA7A-4F00-A243-7DB34122A338}" destId="{E301FD34-7EB9-4A65-9FC5-1D50392D7A44}" srcOrd="0" destOrd="0" parTransId="{B4BFF8AE-5D53-49B2-8D8E-42F784528B68}" sibTransId="{13C71471-C9DB-4470-A18E-176C2A0B9126}"/>
    <dgm:cxn modelId="{32CDA4E6-5F2F-4E31-A7AC-ED3E9B2BF21C}" type="presOf" srcId="{EC687229-D019-4CF7-8A95-4ED04A76466D}" destId="{9F1D513A-C97C-4DB7-9CA3-1370F015184C}" srcOrd="0" destOrd="0" presId="urn:microsoft.com/office/officeart/2005/8/layout/hierarchy1"/>
    <dgm:cxn modelId="{9E5C9B63-06F0-4794-AF7B-80C5CC8125C4}" type="presOf" srcId="{E1599D43-2FA0-4EA1-8038-683FEBB962B7}" destId="{8563BEB4-4553-43B7-A1A5-E3F768741986}" srcOrd="0" destOrd="0" presId="urn:microsoft.com/office/officeart/2005/8/layout/hierarchy1"/>
    <dgm:cxn modelId="{23178D0D-FBBA-4E14-8660-F30AEE7619F4}" type="presOf" srcId="{26C29F7E-12CD-465E-985C-1D366992C42F}" destId="{717E9063-692D-4581-9ED7-38485FBD0F5E}" srcOrd="0" destOrd="0" presId="urn:microsoft.com/office/officeart/2005/8/layout/hierarchy1"/>
    <dgm:cxn modelId="{A35ED9D9-533C-48BF-BD4C-B6F8FA687A89}" type="presOf" srcId="{7311CBBB-2260-4C7A-8865-65B007D1EDCB}" destId="{7AFA9432-6429-41F3-92F6-F0EE61DA87CD}" srcOrd="0" destOrd="0" presId="urn:microsoft.com/office/officeart/2005/8/layout/hierarchy1"/>
    <dgm:cxn modelId="{BB7FF870-1C78-4348-9D08-8A824324256B}" type="presOf" srcId="{7EBF2312-A260-4119-8662-093FB4673B2E}" destId="{C010FF82-2ED2-4500-AEC9-B1CA2821727C}" srcOrd="0" destOrd="0" presId="urn:microsoft.com/office/officeart/2005/8/layout/hierarchy1"/>
    <dgm:cxn modelId="{D84EE398-4CAC-448F-84B7-65221C02CEA2}" srcId="{E1C98ADB-34BF-48CF-89A4-0205CB4592B5}" destId="{6A4BDA1E-C985-45E1-B77D-56981CCA4796}" srcOrd="1" destOrd="0" parTransId="{EE64390F-89D1-405A-8FC1-5EF11088C3A8}" sibTransId="{0C119D3D-44B5-432D-B5D4-B0E73665FD39}"/>
    <dgm:cxn modelId="{EC5242BC-A88E-43F1-806C-67726010E1BC}" srcId="{72EDD890-E078-423C-9F02-96D0E2B4DB85}" destId="{C0B17969-FFCE-4924-8502-7BDCAAC94384}" srcOrd="1" destOrd="0" parTransId="{87A02938-70A4-4B39-AE6F-5CC6D6CA86ED}" sibTransId="{05D3A6C3-7C64-43A4-A63B-5EFF63521174}"/>
    <dgm:cxn modelId="{3BC56207-4064-4982-89D4-9FBB28AAD8F4}" type="presOf" srcId="{B0FD3ADC-34D4-46A1-A713-7328442C3EF6}" destId="{4DCEF73A-9CEF-4C86-8F63-00EAC9D64602}" srcOrd="0" destOrd="0" presId="urn:microsoft.com/office/officeart/2005/8/layout/hierarchy1"/>
    <dgm:cxn modelId="{DE27C31B-8DF4-434C-8875-4A5533711694}" type="presOf" srcId="{D19BBB7E-E9F9-4E7B-B944-3F8588CB7F68}" destId="{FBC0E4BD-A38F-4807-9697-EE545B4B9087}" srcOrd="0" destOrd="0" presId="urn:microsoft.com/office/officeart/2005/8/layout/hierarchy1"/>
    <dgm:cxn modelId="{1C18A0F5-8267-4DD5-8B97-7D41CFA07B62}" srcId="{477615DF-CB11-4014-BD78-E1872A15E8DD}" destId="{7EBF2312-A260-4119-8662-093FB4673B2E}" srcOrd="0" destOrd="0" parTransId="{272CDB80-32C0-4485-AC80-D3E342F18964}" sibTransId="{7C52508E-FDC8-4435-A40E-4DAB7E6FAAC5}"/>
    <dgm:cxn modelId="{046B8ECC-2342-4C6B-93F4-373899219726}" type="presOf" srcId="{23AB214F-0840-48BC-8455-E3731A1CE2EF}" destId="{59FAE17A-96E8-4A0E-BFB4-18FA62098164}" srcOrd="0" destOrd="0" presId="urn:microsoft.com/office/officeart/2005/8/layout/hierarchy1"/>
    <dgm:cxn modelId="{7755EEBF-F70D-436E-B87E-098578EE6BDA}" type="presOf" srcId="{C8110CD6-D161-47A8-B94B-1976EFCB4FFF}" destId="{A6FF372A-E40F-455D-A004-908B1C0E4DD6}" srcOrd="0" destOrd="0" presId="urn:microsoft.com/office/officeart/2005/8/layout/hierarchy1"/>
    <dgm:cxn modelId="{C445CD2B-F80D-48E0-8304-C9849A17ABBC}" srcId="{88005144-DF26-4184-884C-3FF31CF23B21}" destId="{6E6051CD-3799-4BD1-B7BD-1241CD250D0D}" srcOrd="0" destOrd="0" parTransId="{BEF074EE-E748-4544-A618-FB62149997CD}" sibTransId="{1A4B4983-EAD3-47FF-B162-22BE8BABFF06}"/>
    <dgm:cxn modelId="{0B0E1DBF-9242-45E8-B556-39B63B0F2772}" srcId="{0C1DFDE0-B38C-44C8-9C96-6176DB1461CE}" destId="{873FEB5C-B23F-4FBA-9D02-562B7691C69D}" srcOrd="0" destOrd="0" parTransId="{D19BBB7E-E9F9-4E7B-B944-3F8588CB7F68}" sibTransId="{CD99F48E-85D3-4F44-B2C5-8C75EC8676C0}"/>
    <dgm:cxn modelId="{52F8FB8D-B77A-4960-B0F7-82903BEC1D6E}" type="presOf" srcId="{C0A3F783-6B96-4D9D-8D79-B1DD3506679F}" destId="{321EE016-869B-4F82-9930-F725C9C06CC6}" srcOrd="0" destOrd="0" presId="urn:microsoft.com/office/officeart/2005/8/layout/hierarchy1"/>
    <dgm:cxn modelId="{74BA37F3-C497-419D-8742-19AA05ABB663}" srcId="{0C1DFDE0-B38C-44C8-9C96-6176DB1461CE}" destId="{88005144-DF26-4184-884C-3FF31CF23B21}" srcOrd="2" destOrd="0" parTransId="{C06FEB3A-1D8F-466E-ABD2-9104BD282F80}" sibTransId="{F836C021-702D-40D2-9ABA-7AC0677274CF}"/>
    <dgm:cxn modelId="{2BAC0794-6610-4A6A-94C8-5D0D7A2EFD4B}" type="presOf" srcId="{1F5373D6-73F7-4848-A78E-52E1C43FAD8F}" destId="{2A1A5E25-8690-4FD6-958E-9DD8642D2ADB}" srcOrd="0" destOrd="0" presId="urn:microsoft.com/office/officeart/2005/8/layout/hierarchy1"/>
    <dgm:cxn modelId="{3567E62C-D917-4F0A-B2F5-C9BF2B18BCAE}" type="presOf" srcId="{57FA2757-BBE7-4FC2-8C7D-C59EFCA7F560}" destId="{358E422C-C7BC-4998-B9C9-664FCCD0070E}" srcOrd="0" destOrd="0" presId="urn:microsoft.com/office/officeart/2005/8/layout/hierarchy1"/>
    <dgm:cxn modelId="{203B99C8-6800-4390-9FBC-709A2467397A}" srcId="{72EDD890-E078-423C-9F02-96D0E2B4DB85}" destId="{5009E53E-0BD8-4656-A9E6-D1CDCC80344D}" srcOrd="0" destOrd="0" parTransId="{19B9B877-5C63-4884-8234-FC4D3849DC62}" sibTransId="{E76682BE-4A0C-4468-9C9C-30F95EF0FABA}"/>
    <dgm:cxn modelId="{B40280C9-0E33-4820-AF06-396F48233878}" type="presOf" srcId="{5F547B49-0910-422E-8DB5-705D1AC69E8A}" destId="{352EFE14-DBD1-40CF-B163-5E8238515EC4}" srcOrd="0" destOrd="0" presId="urn:microsoft.com/office/officeart/2005/8/layout/hierarchy1"/>
    <dgm:cxn modelId="{9A19BD64-7B71-4325-AC33-5DCC54B89CDC}" srcId="{8FC42541-BEE3-403C-A617-80AB523B2133}" destId="{D0A9E444-11A3-4B99-8D72-6CEA0124242E}" srcOrd="0" destOrd="0" parTransId="{0AE6400A-8580-409E-84AF-64490CF8832D}" sibTransId="{73525BE2-49C5-4AD6-8412-21870663AB1E}"/>
    <dgm:cxn modelId="{004F3700-2682-4CEF-BD3C-FDD6FDCEC8CB}" srcId="{FE6F0051-AECE-405E-A1C6-A7D1436BF4CB}" destId="{0C1DFDE0-B38C-44C8-9C96-6176DB1461CE}" srcOrd="1" destOrd="0" parTransId="{E4DAEA8F-E7F0-46F7-80CD-0DF6B8F2E4A5}" sibTransId="{E2CC1B69-DCC1-405D-B894-DE799BC44622}"/>
    <dgm:cxn modelId="{EC0BDF10-0552-4E7F-900E-13B159300FBB}" type="presOf" srcId="{C2668C7B-6CD9-4FF7-A16C-4278D3B07E63}" destId="{B14C28DF-F288-4C55-885A-70139F6361CC}" srcOrd="0" destOrd="0" presId="urn:microsoft.com/office/officeart/2005/8/layout/hierarchy1"/>
    <dgm:cxn modelId="{4DBBF1BD-6741-498F-82CE-E0F9D7C11919}" type="presOf" srcId="{E1F1D25C-F8B8-4E4D-8D60-97D7CDD2897F}" destId="{082E908E-280E-4B1B-BA6A-4E2777BCDEE9}" srcOrd="0" destOrd="0" presId="urn:microsoft.com/office/officeart/2005/8/layout/hierarchy1"/>
    <dgm:cxn modelId="{19C8D905-3397-4B6C-8D18-6FD5375FD3E7}" srcId="{6E6051CD-3799-4BD1-B7BD-1241CD250D0D}" destId="{E1C98ADB-34BF-48CF-89A4-0205CB4592B5}" srcOrd="0" destOrd="0" parTransId="{5361F160-CB2F-401F-ACAD-1A825512302E}" sibTransId="{E5708866-9469-467C-85F8-978961842BAD}"/>
    <dgm:cxn modelId="{536EF559-2226-4680-9A9B-6523D24C8737}" type="presParOf" srcId="{AB2744CB-9004-4FF5-9B5F-6EBF9575F9C4}" destId="{BAB125FA-D926-4A07-BAA2-E4412018E5F7}" srcOrd="0" destOrd="0" presId="urn:microsoft.com/office/officeart/2005/8/layout/hierarchy1"/>
    <dgm:cxn modelId="{C7D50768-5DE2-4849-A7B3-1D19DEDEA0BC}" type="presParOf" srcId="{BAB125FA-D926-4A07-BAA2-E4412018E5F7}" destId="{AFFC2CD2-E3D2-42B6-8662-DF28093538D5}" srcOrd="0" destOrd="0" presId="urn:microsoft.com/office/officeart/2005/8/layout/hierarchy1"/>
    <dgm:cxn modelId="{428F2FD4-D635-49C3-A835-B8B417CC82AD}" type="presParOf" srcId="{AFFC2CD2-E3D2-42B6-8662-DF28093538D5}" destId="{6B4349A9-FB5D-41A4-844C-6AAD0AB9EC87}" srcOrd="0" destOrd="0" presId="urn:microsoft.com/office/officeart/2005/8/layout/hierarchy1"/>
    <dgm:cxn modelId="{1CAA9AEF-A35F-4DF7-82D1-92C1EE5B4308}" type="presParOf" srcId="{AFFC2CD2-E3D2-42B6-8662-DF28093538D5}" destId="{B8DCE884-C197-4556-9FD1-E27374C10800}" srcOrd="1" destOrd="0" presId="urn:microsoft.com/office/officeart/2005/8/layout/hierarchy1"/>
    <dgm:cxn modelId="{96EA8D11-8AB6-4AE0-BF5D-DC0930195831}" type="presParOf" srcId="{BAB125FA-D926-4A07-BAA2-E4412018E5F7}" destId="{FA8692B3-EC2E-4DF4-A6DC-447283A0C546}" srcOrd="1" destOrd="0" presId="urn:microsoft.com/office/officeart/2005/8/layout/hierarchy1"/>
    <dgm:cxn modelId="{4C530AC0-DAB5-42C1-9F00-A08D252CCB6D}" type="presParOf" srcId="{FA8692B3-EC2E-4DF4-A6DC-447283A0C546}" destId="{0C954B70-BA55-4D57-9090-0E8DB1B75694}" srcOrd="0" destOrd="0" presId="urn:microsoft.com/office/officeart/2005/8/layout/hierarchy1"/>
    <dgm:cxn modelId="{F92CAC17-92BB-4CC6-A4A4-DCC91A8C6202}" type="presParOf" srcId="{FA8692B3-EC2E-4DF4-A6DC-447283A0C546}" destId="{B54F1C95-CAAE-4478-B2B1-EC956B895D70}" srcOrd="1" destOrd="0" presId="urn:microsoft.com/office/officeart/2005/8/layout/hierarchy1"/>
    <dgm:cxn modelId="{121E8273-41E9-4126-8B2A-18D60071D2DA}" type="presParOf" srcId="{B54F1C95-CAAE-4478-B2B1-EC956B895D70}" destId="{A6F448A1-BA3C-441C-ABB1-66B8D75C62DD}" srcOrd="0" destOrd="0" presId="urn:microsoft.com/office/officeart/2005/8/layout/hierarchy1"/>
    <dgm:cxn modelId="{B60C7968-01E2-4519-92EC-635458CDB74C}" type="presParOf" srcId="{A6F448A1-BA3C-441C-ABB1-66B8D75C62DD}" destId="{350547A6-4010-4B18-A285-262F80E590BA}" srcOrd="0" destOrd="0" presId="urn:microsoft.com/office/officeart/2005/8/layout/hierarchy1"/>
    <dgm:cxn modelId="{103D2E78-2FFD-4A4D-86F3-9BA558355BC9}" type="presParOf" srcId="{A6F448A1-BA3C-441C-ABB1-66B8D75C62DD}" destId="{87A8241E-EEBF-4BC1-BEE5-BF6DD24AC66A}" srcOrd="1" destOrd="0" presId="urn:microsoft.com/office/officeart/2005/8/layout/hierarchy1"/>
    <dgm:cxn modelId="{414A7B6F-8299-429C-8B96-165686DD82F7}" type="presParOf" srcId="{B54F1C95-CAAE-4478-B2B1-EC956B895D70}" destId="{510BC099-DFA4-475D-970C-C7D2CA684F22}" srcOrd="1" destOrd="0" presId="urn:microsoft.com/office/officeart/2005/8/layout/hierarchy1"/>
    <dgm:cxn modelId="{28FEA8F0-F96F-422F-A533-DCB61367DA9A}" type="presParOf" srcId="{510BC099-DFA4-475D-970C-C7D2CA684F22}" destId="{B93C9220-A289-4363-9C4F-9B4BCA4113F4}" srcOrd="0" destOrd="0" presId="urn:microsoft.com/office/officeart/2005/8/layout/hierarchy1"/>
    <dgm:cxn modelId="{142DC5B8-138C-4D47-BA05-F1A1A8DEBA1B}" type="presParOf" srcId="{510BC099-DFA4-475D-970C-C7D2CA684F22}" destId="{71AF5B91-C859-4D49-B1BC-4584EB173400}" srcOrd="1" destOrd="0" presId="urn:microsoft.com/office/officeart/2005/8/layout/hierarchy1"/>
    <dgm:cxn modelId="{B4A1FB82-D39F-48E3-BDCD-DB25C36C4817}" type="presParOf" srcId="{71AF5B91-C859-4D49-B1BC-4584EB173400}" destId="{0CADB641-ADAF-44C0-B672-075905EB5476}" srcOrd="0" destOrd="0" presId="urn:microsoft.com/office/officeart/2005/8/layout/hierarchy1"/>
    <dgm:cxn modelId="{39EEB6E6-07E3-4A1C-BF5D-6FC4B38FF223}" type="presParOf" srcId="{0CADB641-ADAF-44C0-B672-075905EB5476}" destId="{BBA927DD-E365-4390-B60A-88CC1D4FCF68}" srcOrd="0" destOrd="0" presId="urn:microsoft.com/office/officeart/2005/8/layout/hierarchy1"/>
    <dgm:cxn modelId="{FE8E85B2-0577-4BFA-AB8A-1BC7CA526AD7}" type="presParOf" srcId="{0CADB641-ADAF-44C0-B672-075905EB5476}" destId="{082E908E-280E-4B1B-BA6A-4E2777BCDEE9}" srcOrd="1" destOrd="0" presId="urn:microsoft.com/office/officeart/2005/8/layout/hierarchy1"/>
    <dgm:cxn modelId="{FF0D904B-89CB-47E3-AFB3-19A74281288F}" type="presParOf" srcId="{71AF5B91-C859-4D49-B1BC-4584EB173400}" destId="{7DF40C4F-C792-4F5D-962C-472966C5D819}" srcOrd="1" destOrd="0" presId="urn:microsoft.com/office/officeart/2005/8/layout/hierarchy1"/>
    <dgm:cxn modelId="{1B337D76-5362-4535-B15C-69A10B618206}" type="presParOf" srcId="{7DF40C4F-C792-4F5D-962C-472966C5D819}" destId="{99B326DB-C73E-4523-8A41-A2D97E1F05FC}" srcOrd="0" destOrd="0" presId="urn:microsoft.com/office/officeart/2005/8/layout/hierarchy1"/>
    <dgm:cxn modelId="{EEAB993A-C46E-4A21-8C68-2591B01A0300}" type="presParOf" srcId="{7DF40C4F-C792-4F5D-962C-472966C5D819}" destId="{0408B50D-47B6-456D-A8BE-AFC537BE8E77}" srcOrd="1" destOrd="0" presId="urn:microsoft.com/office/officeart/2005/8/layout/hierarchy1"/>
    <dgm:cxn modelId="{5E258CDD-0C60-4464-9A45-BB77C428ED63}" type="presParOf" srcId="{0408B50D-47B6-456D-A8BE-AFC537BE8E77}" destId="{3537C919-DD38-411C-B61F-ABC714C44328}" srcOrd="0" destOrd="0" presId="urn:microsoft.com/office/officeart/2005/8/layout/hierarchy1"/>
    <dgm:cxn modelId="{C0D2AB90-6AA1-40A5-94A2-B160D60F0566}" type="presParOf" srcId="{3537C919-DD38-411C-B61F-ABC714C44328}" destId="{A676D5FA-B12D-4CB8-905B-2DBB40ED6140}" srcOrd="0" destOrd="0" presId="urn:microsoft.com/office/officeart/2005/8/layout/hierarchy1"/>
    <dgm:cxn modelId="{96E7E4A6-AFA5-4B1A-ADD9-6DEEE16E0F66}" type="presParOf" srcId="{3537C919-DD38-411C-B61F-ABC714C44328}" destId="{673B0570-D8CB-4811-BB5B-EA86B5CBD74E}" srcOrd="1" destOrd="0" presId="urn:microsoft.com/office/officeart/2005/8/layout/hierarchy1"/>
    <dgm:cxn modelId="{46665DF3-251F-4904-ABDC-512636EA289E}" type="presParOf" srcId="{0408B50D-47B6-456D-A8BE-AFC537BE8E77}" destId="{7CA42A77-9D1D-42D1-8625-9FCD416EBBB1}" srcOrd="1" destOrd="0" presId="urn:microsoft.com/office/officeart/2005/8/layout/hierarchy1"/>
    <dgm:cxn modelId="{8EB71447-2588-45A0-A73C-ABB7B4AAF17B}" type="presParOf" srcId="{7CA42A77-9D1D-42D1-8625-9FCD416EBBB1}" destId="{717E9063-692D-4581-9ED7-38485FBD0F5E}" srcOrd="0" destOrd="0" presId="urn:microsoft.com/office/officeart/2005/8/layout/hierarchy1"/>
    <dgm:cxn modelId="{94DA73CE-16AF-4996-82D1-65AFAA8DFB14}" type="presParOf" srcId="{7CA42A77-9D1D-42D1-8625-9FCD416EBBB1}" destId="{DE024586-4A49-41BF-A37A-9F3F47488D35}" srcOrd="1" destOrd="0" presId="urn:microsoft.com/office/officeart/2005/8/layout/hierarchy1"/>
    <dgm:cxn modelId="{E81C45DC-852B-405E-B2C4-534B1DC923BE}" type="presParOf" srcId="{DE024586-4A49-41BF-A37A-9F3F47488D35}" destId="{150147A8-21DF-4FAC-BEC5-154E3545F696}" srcOrd="0" destOrd="0" presId="urn:microsoft.com/office/officeart/2005/8/layout/hierarchy1"/>
    <dgm:cxn modelId="{E511DE8A-7DB7-4E83-80CF-1B2E208F72CC}" type="presParOf" srcId="{150147A8-21DF-4FAC-BEC5-154E3545F696}" destId="{EB2A1FED-A949-4FDB-B359-21515F046FA3}" srcOrd="0" destOrd="0" presId="urn:microsoft.com/office/officeart/2005/8/layout/hierarchy1"/>
    <dgm:cxn modelId="{F24BD86C-2875-49DD-8EB5-69A24472E67F}" type="presParOf" srcId="{150147A8-21DF-4FAC-BEC5-154E3545F696}" destId="{8563BEB4-4553-43B7-A1A5-E3F768741986}" srcOrd="1" destOrd="0" presId="urn:microsoft.com/office/officeart/2005/8/layout/hierarchy1"/>
    <dgm:cxn modelId="{686DC1D0-173C-45B6-87D5-A24D999B2C57}" type="presParOf" srcId="{DE024586-4A49-41BF-A37A-9F3F47488D35}" destId="{C0F331AD-8D8C-4906-A9AF-BA0EECD5C2A7}" srcOrd="1" destOrd="0" presId="urn:microsoft.com/office/officeart/2005/8/layout/hierarchy1"/>
    <dgm:cxn modelId="{A6AA6AF8-CA0D-4035-AD2E-9CAC864402BB}" type="presParOf" srcId="{C0F331AD-8D8C-4906-A9AF-BA0EECD5C2A7}" destId="{37346485-7AAB-4A16-BC76-E98D7110293C}" srcOrd="0" destOrd="0" presId="urn:microsoft.com/office/officeart/2005/8/layout/hierarchy1"/>
    <dgm:cxn modelId="{8477C2FE-4943-49AF-B811-B068347CBEA6}" type="presParOf" srcId="{C0F331AD-8D8C-4906-A9AF-BA0EECD5C2A7}" destId="{4DE650D3-1C12-405F-A867-F9A6FE448116}" srcOrd="1" destOrd="0" presId="urn:microsoft.com/office/officeart/2005/8/layout/hierarchy1"/>
    <dgm:cxn modelId="{396F07F9-FE4F-42E7-ADDD-53B79932DEC4}" type="presParOf" srcId="{4DE650D3-1C12-405F-A867-F9A6FE448116}" destId="{0ECB1650-1E9B-4649-989F-FF746FBD7BB4}" srcOrd="0" destOrd="0" presId="urn:microsoft.com/office/officeart/2005/8/layout/hierarchy1"/>
    <dgm:cxn modelId="{C7397518-BEF4-4705-995B-D443295BB294}" type="presParOf" srcId="{0ECB1650-1E9B-4649-989F-FF746FBD7BB4}" destId="{9920C24D-CE46-4C83-B049-E595D8BCA655}" srcOrd="0" destOrd="0" presId="urn:microsoft.com/office/officeart/2005/8/layout/hierarchy1"/>
    <dgm:cxn modelId="{9DBD5C49-A58E-4E38-9678-68412266D724}" type="presParOf" srcId="{0ECB1650-1E9B-4649-989F-FF746FBD7BB4}" destId="{321EE016-869B-4F82-9930-F725C9C06CC6}" srcOrd="1" destOrd="0" presId="urn:microsoft.com/office/officeart/2005/8/layout/hierarchy1"/>
    <dgm:cxn modelId="{D37A4FD9-BA1C-401D-AC88-E2A7CE33E13C}" type="presParOf" srcId="{4DE650D3-1C12-405F-A867-F9A6FE448116}" destId="{4106BB1A-3BD4-4F90-A91E-291324B4E6C0}" srcOrd="1" destOrd="0" presId="urn:microsoft.com/office/officeart/2005/8/layout/hierarchy1"/>
    <dgm:cxn modelId="{A15B40EC-A2D1-4CCE-BE6C-4793D98707A4}" type="presParOf" srcId="{4106BB1A-3BD4-4F90-A91E-291324B4E6C0}" destId="{17821D7D-87DC-41FF-8E3C-A3B108AF3D1A}" srcOrd="0" destOrd="0" presId="urn:microsoft.com/office/officeart/2005/8/layout/hierarchy1"/>
    <dgm:cxn modelId="{C4DBDC5A-7D7C-4BCA-B1A5-3564714807A6}" type="presParOf" srcId="{4106BB1A-3BD4-4F90-A91E-291324B4E6C0}" destId="{AAE36DE0-380B-47CD-9FEF-B984F2EDEF10}" srcOrd="1" destOrd="0" presId="urn:microsoft.com/office/officeart/2005/8/layout/hierarchy1"/>
    <dgm:cxn modelId="{60888E4E-CC39-40F2-887F-75D4364CBE63}" type="presParOf" srcId="{AAE36DE0-380B-47CD-9FEF-B984F2EDEF10}" destId="{C26C3671-5B19-44ED-BB41-C315F65E6066}" srcOrd="0" destOrd="0" presId="urn:microsoft.com/office/officeart/2005/8/layout/hierarchy1"/>
    <dgm:cxn modelId="{27D2B11B-BE71-4FD0-AD2B-15CFDE0F704C}" type="presParOf" srcId="{C26C3671-5B19-44ED-BB41-C315F65E6066}" destId="{B888BC81-7BB9-4B69-A834-E77AC58B4FE5}" srcOrd="0" destOrd="0" presId="urn:microsoft.com/office/officeart/2005/8/layout/hierarchy1"/>
    <dgm:cxn modelId="{7064D500-D5E6-4913-956D-3EE90C9A0B75}" type="presParOf" srcId="{C26C3671-5B19-44ED-BB41-C315F65E6066}" destId="{17ED4D22-AC26-4B36-884C-B16D5D35C2D7}" srcOrd="1" destOrd="0" presId="urn:microsoft.com/office/officeart/2005/8/layout/hierarchy1"/>
    <dgm:cxn modelId="{14D25792-A6CF-4800-B9AC-8072CD0F1370}" type="presParOf" srcId="{AAE36DE0-380B-47CD-9FEF-B984F2EDEF10}" destId="{8825C96B-BC85-4BBA-A31C-FBE32E306C59}" srcOrd="1" destOrd="0" presId="urn:microsoft.com/office/officeart/2005/8/layout/hierarchy1"/>
    <dgm:cxn modelId="{BCB02E1B-29B4-4694-85FE-12EAAB31AD45}" type="presParOf" srcId="{510BC099-DFA4-475D-970C-C7D2CA684F22}" destId="{846A509B-19E9-419A-ABEA-07731E2CE721}" srcOrd="2" destOrd="0" presId="urn:microsoft.com/office/officeart/2005/8/layout/hierarchy1"/>
    <dgm:cxn modelId="{679138A8-2F9E-4D2D-A632-EBE3C2150492}" type="presParOf" srcId="{510BC099-DFA4-475D-970C-C7D2CA684F22}" destId="{DB4A17E5-95BF-44CA-85FD-6F108CF1BC46}" srcOrd="3" destOrd="0" presId="urn:microsoft.com/office/officeart/2005/8/layout/hierarchy1"/>
    <dgm:cxn modelId="{1634005B-F9CC-4502-AD8B-5F76E8B29368}" type="presParOf" srcId="{DB4A17E5-95BF-44CA-85FD-6F108CF1BC46}" destId="{96468373-014F-4BCA-B230-15E02301FDB0}" srcOrd="0" destOrd="0" presId="urn:microsoft.com/office/officeart/2005/8/layout/hierarchy1"/>
    <dgm:cxn modelId="{23A3CDBC-BC18-440D-B6DE-216F2BF4837A}" type="presParOf" srcId="{96468373-014F-4BCA-B230-15E02301FDB0}" destId="{0CB00928-F4EE-470A-96D3-8C5166E62FC9}" srcOrd="0" destOrd="0" presId="urn:microsoft.com/office/officeart/2005/8/layout/hierarchy1"/>
    <dgm:cxn modelId="{073272B0-DBED-4C07-83C3-65A48EEDAC7D}" type="presParOf" srcId="{96468373-014F-4BCA-B230-15E02301FDB0}" destId="{9BF17EEB-AA3F-4A82-A2B6-245697DF4D48}" srcOrd="1" destOrd="0" presId="urn:microsoft.com/office/officeart/2005/8/layout/hierarchy1"/>
    <dgm:cxn modelId="{CCAA7412-6499-4CD0-A8F0-CF95AFC6AE69}" type="presParOf" srcId="{DB4A17E5-95BF-44CA-85FD-6F108CF1BC46}" destId="{AEE03ED3-A4AB-4A42-AB3D-3AAB78A96427}" srcOrd="1" destOrd="0" presId="urn:microsoft.com/office/officeart/2005/8/layout/hierarchy1"/>
    <dgm:cxn modelId="{865E8ED0-3D3D-497C-BBC9-C07CD2851499}" type="presParOf" srcId="{AEE03ED3-A4AB-4A42-AB3D-3AAB78A96427}" destId="{B6C2D8CC-C82B-490F-9801-6AFEDDD43DAE}" srcOrd="0" destOrd="0" presId="urn:microsoft.com/office/officeart/2005/8/layout/hierarchy1"/>
    <dgm:cxn modelId="{318FC1B3-5DEF-43D3-9497-C3B45E62FF4A}" type="presParOf" srcId="{AEE03ED3-A4AB-4A42-AB3D-3AAB78A96427}" destId="{B196D293-5D18-4E29-AC49-AE10CD3E150B}" srcOrd="1" destOrd="0" presId="urn:microsoft.com/office/officeart/2005/8/layout/hierarchy1"/>
    <dgm:cxn modelId="{1E56E794-B767-48A9-9DFE-0DD7F8EB0F2D}" type="presParOf" srcId="{B196D293-5D18-4E29-AC49-AE10CD3E150B}" destId="{8A8F95A6-573F-4AF6-8E18-B695B6E201FB}" srcOrd="0" destOrd="0" presId="urn:microsoft.com/office/officeart/2005/8/layout/hierarchy1"/>
    <dgm:cxn modelId="{3015A41C-0B91-46F5-BE92-B4ACDBE035C6}" type="presParOf" srcId="{8A8F95A6-573F-4AF6-8E18-B695B6E201FB}" destId="{36B42649-92BD-4EBC-9325-136586972A1A}" srcOrd="0" destOrd="0" presId="urn:microsoft.com/office/officeart/2005/8/layout/hierarchy1"/>
    <dgm:cxn modelId="{D9CBA603-D331-4F70-8F5D-69477CF562C0}" type="presParOf" srcId="{8A8F95A6-573F-4AF6-8E18-B695B6E201FB}" destId="{A09CC8B4-FD09-442A-9749-EF3B2F3A88B2}" srcOrd="1" destOrd="0" presId="urn:microsoft.com/office/officeart/2005/8/layout/hierarchy1"/>
    <dgm:cxn modelId="{AB6C9C64-4B7C-4AD6-9057-7A163A8A3E81}" type="presParOf" srcId="{B196D293-5D18-4E29-AC49-AE10CD3E150B}" destId="{1C675921-B35D-4898-A529-94E71E0ECFAB}" srcOrd="1" destOrd="0" presId="urn:microsoft.com/office/officeart/2005/8/layout/hierarchy1"/>
    <dgm:cxn modelId="{5E884A97-B590-443E-B527-B2D03AE3ADAC}" type="presParOf" srcId="{1C675921-B35D-4898-A529-94E71E0ECFAB}" destId="{CED2E60A-3466-454D-A23C-8295C7136434}" srcOrd="0" destOrd="0" presId="urn:microsoft.com/office/officeart/2005/8/layout/hierarchy1"/>
    <dgm:cxn modelId="{9BDEAD4C-7931-4C3B-BBA8-616F708CAAB5}" type="presParOf" srcId="{1C675921-B35D-4898-A529-94E71E0ECFAB}" destId="{5BBDD36F-B4FA-479E-BC46-984D649E9F06}" srcOrd="1" destOrd="0" presId="urn:microsoft.com/office/officeart/2005/8/layout/hierarchy1"/>
    <dgm:cxn modelId="{CCDBA86A-5A09-4517-8038-AC0C515D8A2E}" type="presParOf" srcId="{5BBDD36F-B4FA-479E-BC46-984D649E9F06}" destId="{DECFADA2-BABE-48D9-B117-B7507ECB104F}" srcOrd="0" destOrd="0" presId="urn:microsoft.com/office/officeart/2005/8/layout/hierarchy1"/>
    <dgm:cxn modelId="{02428F90-5984-40F7-8AFE-7B7B8334129A}" type="presParOf" srcId="{DECFADA2-BABE-48D9-B117-B7507ECB104F}" destId="{F34BA274-6E26-4DC2-AB85-F85F74492808}" srcOrd="0" destOrd="0" presId="urn:microsoft.com/office/officeart/2005/8/layout/hierarchy1"/>
    <dgm:cxn modelId="{2E987CCE-8075-4F2A-9331-A188618C5BB6}" type="presParOf" srcId="{DECFADA2-BABE-48D9-B117-B7507ECB104F}" destId="{6B7B4954-55A8-4FD9-9739-9CE080F3DA3D}" srcOrd="1" destOrd="0" presId="urn:microsoft.com/office/officeart/2005/8/layout/hierarchy1"/>
    <dgm:cxn modelId="{CFB446ED-29BE-4239-8E98-1E91B0A96D22}" type="presParOf" srcId="{5BBDD36F-B4FA-479E-BC46-984D649E9F06}" destId="{26304A6E-05A4-47AE-A0AD-B00CF408F361}" srcOrd="1" destOrd="0" presId="urn:microsoft.com/office/officeart/2005/8/layout/hierarchy1"/>
    <dgm:cxn modelId="{374CA52E-D8F7-4FB3-95EB-5CEE12D91DF3}" type="presParOf" srcId="{26304A6E-05A4-47AE-A0AD-B00CF408F361}" destId="{7CA0FD99-0CBD-4365-B291-FAAFD3978801}" srcOrd="0" destOrd="0" presId="urn:microsoft.com/office/officeart/2005/8/layout/hierarchy1"/>
    <dgm:cxn modelId="{AFA12FFA-4DBB-4EBA-860A-CC6F9C5D3482}" type="presParOf" srcId="{26304A6E-05A4-47AE-A0AD-B00CF408F361}" destId="{E39B65A9-F9CE-43DA-AF7A-35EF974DD5ED}" srcOrd="1" destOrd="0" presId="urn:microsoft.com/office/officeart/2005/8/layout/hierarchy1"/>
    <dgm:cxn modelId="{2107DD69-EE8A-48CD-A32B-FA8FC9924F1F}" type="presParOf" srcId="{E39B65A9-F9CE-43DA-AF7A-35EF974DD5ED}" destId="{F0074412-5EB8-4468-9B23-1FF35ECB9F74}" srcOrd="0" destOrd="0" presId="urn:microsoft.com/office/officeart/2005/8/layout/hierarchy1"/>
    <dgm:cxn modelId="{4C0F9071-A56E-4F54-B4DE-D1B00B9B65C0}" type="presParOf" srcId="{F0074412-5EB8-4468-9B23-1FF35ECB9F74}" destId="{201E3A34-6E35-4B25-8C5D-E5F65A2CDD7D}" srcOrd="0" destOrd="0" presId="urn:microsoft.com/office/officeart/2005/8/layout/hierarchy1"/>
    <dgm:cxn modelId="{BBC7D75F-CBC8-48E9-BAA9-66DA688D6CCF}" type="presParOf" srcId="{F0074412-5EB8-4468-9B23-1FF35ECB9F74}" destId="{4DCEF73A-9CEF-4C86-8F63-00EAC9D64602}" srcOrd="1" destOrd="0" presId="urn:microsoft.com/office/officeart/2005/8/layout/hierarchy1"/>
    <dgm:cxn modelId="{8DAD4E3E-7B70-4989-BBE1-E397805405B2}" type="presParOf" srcId="{E39B65A9-F9CE-43DA-AF7A-35EF974DD5ED}" destId="{1512098F-384C-45C1-9DF4-D6396C7E7300}" srcOrd="1" destOrd="0" presId="urn:microsoft.com/office/officeart/2005/8/layout/hierarchy1"/>
    <dgm:cxn modelId="{20BC17D4-7BB8-4D61-BDD0-C4BE409AF23D}" type="presParOf" srcId="{1512098F-384C-45C1-9DF4-D6396C7E7300}" destId="{A6FF372A-E40F-455D-A004-908B1C0E4DD6}" srcOrd="0" destOrd="0" presId="urn:microsoft.com/office/officeart/2005/8/layout/hierarchy1"/>
    <dgm:cxn modelId="{4020D981-9410-483C-A34F-8226CEAC14C5}" type="presParOf" srcId="{1512098F-384C-45C1-9DF4-D6396C7E7300}" destId="{6D820DED-ED2B-4D3C-B201-C02C7D667C61}" srcOrd="1" destOrd="0" presId="urn:microsoft.com/office/officeart/2005/8/layout/hierarchy1"/>
    <dgm:cxn modelId="{B1373292-4C42-4FD5-9D26-0939FC8781FA}" type="presParOf" srcId="{6D820DED-ED2B-4D3C-B201-C02C7D667C61}" destId="{D768BC5B-079D-4D3A-A30B-FF9F41532846}" srcOrd="0" destOrd="0" presId="urn:microsoft.com/office/officeart/2005/8/layout/hierarchy1"/>
    <dgm:cxn modelId="{83DF07C4-53B4-45A7-A7EF-FA5E342340A3}" type="presParOf" srcId="{D768BC5B-079D-4D3A-A30B-FF9F41532846}" destId="{E96028BC-364A-4FB1-A174-DC2AB63C3FE6}" srcOrd="0" destOrd="0" presId="urn:microsoft.com/office/officeart/2005/8/layout/hierarchy1"/>
    <dgm:cxn modelId="{810BD043-224E-4A40-8D1D-5CA2F4A3C54C}" type="presParOf" srcId="{D768BC5B-079D-4D3A-A30B-FF9F41532846}" destId="{2A1A5E25-8690-4FD6-958E-9DD8642D2ADB}" srcOrd="1" destOrd="0" presId="urn:microsoft.com/office/officeart/2005/8/layout/hierarchy1"/>
    <dgm:cxn modelId="{35DA99FD-F1A2-48E4-8D6C-06B92F66C4B7}" type="presParOf" srcId="{6D820DED-ED2B-4D3C-B201-C02C7D667C61}" destId="{C0F81A5B-ACDD-40D3-BA16-7A640C696840}" srcOrd="1" destOrd="0" presId="urn:microsoft.com/office/officeart/2005/8/layout/hierarchy1"/>
    <dgm:cxn modelId="{4469CE16-9570-4986-82F7-AEB6AA904C86}" type="presParOf" srcId="{510BC099-DFA4-475D-970C-C7D2CA684F22}" destId="{358E422C-C7BC-4998-B9C9-664FCCD0070E}" srcOrd="4" destOrd="0" presId="urn:microsoft.com/office/officeart/2005/8/layout/hierarchy1"/>
    <dgm:cxn modelId="{201748FD-AA50-4920-A1EC-B798E038456C}" type="presParOf" srcId="{510BC099-DFA4-475D-970C-C7D2CA684F22}" destId="{73EE8128-01EA-4578-B4DC-368801F6718E}" srcOrd="5" destOrd="0" presId="urn:microsoft.com/office/officeart/2005/8/layout/hierarchy1"/>
    <dgm:cxn modelId="{1B2A6E9C-7E4F-454F-BCF5-7CC7EE17A29F}" type="presParOf" srcId="{73EE8128-01EA-4578-B4DC-368801F6718E}" destId="{DFC86592-BE0A-4C80-8E37-2DB8333DA691}" srcOrd="0" destOrd="0" presId="urn:microsoft.com/office/officeart/2005/8/layout/hierarchy1"/>
    <dgm:cxn modelId="{EB16274C-F619-4BAE-9FD9-78CE9DB542CB}" type="presParOf" srcId="{DFC86592-BE0A-4C80-8E37-2DB8333DA691}" destId="{0B1103DE-509D-4FEA-BF56-DA05749B3D7D}" srcOrd="0" destOrd="0" presId="urn:microsoft.com/office/officeart/2005/8/layout/hierarchy1"/>
    <dgm:cxn modelId="{5A2F57DD-7F48-4F67-8C8E-04B991DE8865}" type="presParOf" srcId="{DFC86592-BE0A-4C80-8E37-2DB8333DA691}" destId="{DF290E7C-B611-460E-98F1-D1BB671BD31F}" srcOrd="1" destOrd="0" presId="urn:microsoft.com/office/officeart/2005/8/layout/hierarchy1"/>
    <dgm:cxn modelId="{2D7DF48D-209D-4A53-B15A-ABC0D6297EB2}" type="presParOf" srcId="{73EE8128-01EA-4578-B4DC-368801F6718E}" destId="{3DB93B38-67A6-4916-9BF3-25C8327C76BB}" srcOrd="1" destOrd="0" presId="urn:microsoft.com/office/officeart/2005/8/layout/hierarchy1"/>
    <dgm:cxn modelId="{A4D64092-1F53-42E3-8AF6-9FF78300E69F}" type="presParOf" srcId="{3DB93B38-67A6-4916-9BF3-25C8327C76BB}" destId="{8065418E-A1F3-4B6B-BD2F-EA05ED240C26}" srcOrd="0" destOrd="0" presId="urn:microsoft.com/office/officeart/2005/8/layout/hierarchy1"/>
    <dgm:cxn modelId="{DF43DC2E-D3F3-4E4A-8E8E-93EA3139E08C}" type="presParOf" srcId="{3DB93B38-67A6-4916-9BF3-25C8327C76BB}" destId="{86F4A3C0-B6DD-4F50-AD84-59CAE23143DC}" srcOrd="1" destOrd="0" presId="urn:microsoft.com/office/officeart/2005/8/layout/hierarchy1"/>
    <dgm:cxn modelId="{53C9A6B2-B13B-492D-A066-F1C2B0C4612A}" type="presParOf" srcId="{86F4A3C0-B6DD-4F50-AD84-59CAE23143DC}" destId="{0A5EE25B-A110-4635-B135-93B0ED98B382}" srcOrd="0" destOrd="0" presId="urn:microsoft.com/office/officeart/2005/8/layout/hierarchy1"/>
    <dgm:cxn modelId="{39726FDF-C75D-4CB3-8D3D-9CDC8089E522}" type="presParOf" srcId="{0A5EE25B-A110-4635-B135-93B0ED98B382}" destId="{5A047066-B442-4801-9891-65ECEEE89285}" srcOrd="0" destOrd="0" presId="urn:microsoft.com/office/officeart/2005/8/layout/hierarchy1"/>
    <dgm:cxn modelId="{2E709213-941D-456B-8B3F-00625AE0C8D3}" type="presParOf" srcId="{0A5EE25B-A110-4635-B135-93B0ED98B382}" destId="{0E6C9990-87D5-4F61-99AA-8AFFF1955533}" srcOrd="1" destOrd="0" presId="urn:microsoft.com/office/officeart/2005/8/layout/hierarchy1"/>
    <dgm:cxn modelId="{595AD6AD-1FED-4F04-83A1-2236DB57B70B}" type="presParOf" srcId="{86F4A3C0-B6DD-4F50-AD84-59CAE23143DC}" destId="{9D67E9D8-70B5-4068-BCCA-5E42C8D9DA99}" srcOrd="1" destOrd="0" presId="urn:microsoft.com/office/officeart/2005/8/layout/hierarchy1"/>
    <dgm:cxn modelId="{1CBF7DC4-2442-484D-A172-5ACD7E1B371E}" type="presParOf" srcId="{9D67E9D8-70B5-4068-BCCA-5E42C8D9DA99}" destId="{A01500C0-7DA0-4894-906A-32464C4CB2AD}" srcOrd="0" destOrd="0" presId="urn:microsoft.com/office/officeart/2005/8/layout/hierarchy1"/>
    <dgm:cxn modelId="{4FBD9495-05A6-4525-9C8C-29855FD6046D}" type="presParOf" srcId="{9D67E9D8-70B5-4068-BCCA-5E42C8D9DA99}" destId="{959696A7-0B56-4BF9-B6F3-60CA42DEEC3D}" srcOrd="1" destOrd="0" presId="urn:microsoft.com/office/officeart/2005/8/layout/hierarchy1"/>
    <dgm:cxn modelId="{C4DE878B-8E3E-465D-B9D4-45EDDEF028B6}" type="presParOf" srcId="{959696A7-0B56-4BF9-B6F3-60CA42DEEC3D}" destId="{FCF4CD80-CA11-4816-94E4-F28F4954AFE6}" srcOrd="0" destOrd="0" presId="urn:microsoft.com/office/officeart/2005/8/layout/hierarchy1"/>
    <dgm:cxn modelId="{0F1E487C-740A-40BA-A819-721A7F6648E2}" type="presParOf" srcId="{FCF4CD80-CA11-4816-94E4-F28F4954AFE6}" destId="{82A6351D-568A-485D-8018-E929BB13A3D8}" srcOrd="0" destOrd="0" presId="urn:microsoft.com/office/officeart/2005/8/layout/hierarchy1"/>
    <dgm:cxn modelId="{C982CBB5-210C-4023-BEE4-8689676AF298}" type="presParOf" srcId="{FCF4CD80-CA11-4816-94E4-F28F4954AFE6}" destId="{BE7240A4-A025-4271-A5FE-18A4D2F14AB3}" srcOrd="1" destOrd="0" presId="urn:microsoft.com/office/officeart/2005/8/layout/hierarchy1"/>
    <dgm:cxn modelId="{DB679182-A17D-44D0-8DC8-955C7C01C112}" type="presParOf" srcId="{959696A7-0B56-4BF9-B6F3-60CA42DEEC3D}" destId="{070B0972-03B8-4E65-B292-572BE7AEFDE2}" srcOrd="1" destOrd="0" presId="urn:microsoft.com/office/officeart/2005/8/layout/hierarchy1"/>
    <dgm:cxn modelId="{0962713E-FE86-4527-B6B5-7DA4CA0F870E}" type="presParOf" srcId="{070B0972-03B8-4E65-B292-572BE7AEFDE2}" destId="{B19498D4-1AFF-46C0-A06B-0518A203AA66}" srcOrd="0" destOrd="0" presId="urn:microsoft.com/office/officeart/2005/8/layout/hierarchy1"/>
    <dgm:cxn modelId="{34B30761-7845-4724-91C7-67408EB1CAA5}" type="presParOf" srcId="{070B0972-03B8-4E65-B292-572BE7AEFDE2}" destId="{B97C2BC1-1F43-4294-BE69-627C410936F6}" srcOrd="1" destOrd="0" presId="urn:microsoft.com/office/officeart/2005/8/layout/hierarchy1"/>
    <dgm:cxn modelId="{7C7E91BC-A82D-4543-B20F-B80ACC7BCF1C}" type="presParOf" srcId="{B97C2BC1-1F43-4294-BE69-627C410936F6}" destId="{A246BEB4-C225-430E-B9DD-10549698B36D}" srcOrd="0" destOrd="0" presId="urn:microsoft.com/office/officeart/2005/8/layout/hierarchy1"/>
    <dgm:cxn modelId="{05BD8070-7D75-40AB-B941-CB341C0F54DD}" type="presParOf" srcId="{A246BEB4-C225-430E-B9DD-10549698B36D}" destId="{C3C27055-CAAD-484A-A93C-7B2FD1644B18}" srcOrd="0" destOrd="0" presId="urn:microsoft.com/office/officeart/2005/8/layout/hierarchy1"/>
    <dgm:cxn modelId="{79C83B97-2C76-49D3-A6AD-03443C13B430}" type="presParOf" srcId="{A246BEB4-C225-430E-B9DD-10549698B36D}" destId="{BE358D4E-97DC-4D6D-9CB0-3E4C6A486660}" srcOrd="1" destOrd="0" presId="urn:microsoft.com/office/officeart/2005/8/layout/hierarchy1"/>
    <dgm:cxn modelId="{4E9D6BFF-3AD2-4A9F-AE53-30A110FB268B}" type="presParOf" srcId="{B97C2BC1-1F43-4294-BE69-627C410936F6}" destId="{296CDE36-A418-4744-A879-3CA919A6FB46}" srcOrd="1" destOrd="0" presId="urn:microsoft.com/office/officeart/2005/8/layout/hierarchy1"/>
    <dgm:cxn modelId="{825F8624-F9AB-4DF0-A54D-C511AAE78726}" type="presParOf" srcId="{070B0972-03B8-4E65-B292-572BE7AEFDE2}" destId="{639570E5-FE8F-4682-874C-F7B5C01C3ACA}" srcOrd="2" destOrd="0" presId="urn:microsoft.com/office/officeart/2005/8/layout/hierarchy1"/>
    <dgm:cxn modelId="{6A63DEAC-C8EC-4E44-A06E-3A4201B6F956}" type="presParOf" srcId="{070B0972-03B8-4E65-B292-572BE7AEFDE2}" destId="{649C9A48-6EA4-47B2-A568-C00D58975405}" srcOrd="3" destOrd="0" presId="urn:microsoft.com/office/officeart/2005/8/layout/hierarchy1"/>
    <dgm:cxn modelId="{898A4BC0-A3FE-43B9-8FBA-BC0BCDDEA1ED}" type="presParOf" srcId="{649C9A48-6EA4-47B2-A568-C00D58975405}" destId="{EF630263-34DA-4418-931F-6D09E2C56C88}" srcOrd="0" destOrd="0" presId="urn:microsoft.com/office/officeart/2005/8/layout/hierarchy1"/>
    <dgm:cxn modelId="{65F20E6A-2AAB-4F6E-BE11-D22038D9CC89}" type="presParOf" srcId="{EF630263-34DA-4418-931F-6D09E2C56C88}" destId="{905871CD-AC17-495F-BAE3-81AA1B87F595}" srcOrd="0" destOrd="0" presId="urn:microsoft.com/office/officeart/2005/8/layout/hierarchy1"/>
    <dgm:cxn modelId="{4F6B941D-3F6D-459D-9325-277A89FE0DA0}" type="presParOf" srcId="{EF630263-34DA-4418-931F-6D09E2C56C88}" destId="{08DC8FB6-764A-4C17-9D0E-5A24AFA00CF7}" srcOrd="1" destOrd="0" presId="urn:microsoft.com/office/officeart/2005/8/layout/hierarchy1"/>
    <dgm:cxn modelId="{743D8AAC-14EA-4F0D-9BF6-EA58F86740DF}" type="presParOf" srcId="{649C9A48-6EA4-47B2-A568-C00D58975405}" destId="{A9EAE403-9BD3-4A9C-B1D6-90449935FCDC}" srcOrd="1" destOrd="0" presId="urn:microsoft.com/office/officeart/2005/8/layout/hierarchy1"/>
    <dgm:cxn modelId="{61D05D79-2973-4B0E-B4AA-C168FE94F656}" type="presParOf" srcId="{FA8692B3-EC2E-4DF4-A6DC-447283A0C546}" destId="{6AA3327D-7B55-47B3-B5D9-0951FE85FB69}" srcOrd="2" destOrd="0" presId="urn:microsoft.com/office/officeart/2005/8/layout/hierarchy1"/>
    <dgm:cxn modelId="{9898085A-78C4-42E3-A881-1A44E3C25035}" type="presParOf" srcId="{FA8692B3-EC2E-4DF4-A6DC-447283A0C546}" destId="{495FF23F-A7E7-436A-9B90-AA37E2AD8137}" srcOrd="3" destOrd="0" presId="urn:microsoft.com/office/officeart/2005/8/layout/hierarchy1"/>
    <dgm:cxn modelId="{D1CBAF53-3B58-4201-AB72-5F8B1B563E22}" type="presParOf" srcId="{495FF23F-A7E7-436A-9B90-AA37E2AD8137}" destId="{052FB9DB-2528-4F66-9352-660B88B3C0E5}" srcOrd="0" destOrd="0" presId="urn:microsoft.com/office/officeart/2005/8/layout/hierarchy1"/>
    <dgm:cxn modelId="{E6C91799-0E97-4C9F-9BFA-7B34DBC96793}" type="presParOf" srcId="{052FB9DB-2528-4F66-9352-660B88B3C0E5}" destId="{483E075A-ADD8-441C-8155-B9EC29D8621C}" srcOrd="0" destOrd="0" presId="urn:microsoft.com/office/officeart/2005/8/layout/hierarchy1"/>
    <dgm:cxn modelId="{D77E77BF-0DFF-47E5-8128-5CE8814446FE}" type="presParOf" srcId="{052FB9DB-2528-4F66-9352-660B88B3C0E5}" destId="{5E4E3A1C-2F81-4F39-AF49-ADE3B5C39A8C}" srcOrd="1" destOrd="0" presId="urn:microsoft.com/office/officeart/2005/8/layout/hierarchy1"/>
    <dgm:cxn modelId="{39B379E5-424D-48F7-A7EC-6A7FBBC732C5}" type="presParOf" srcId="{495FF23F-A7E7-436A-9B90-AA37E2AD8137}" destId="{C6AA5B27-9896-470A-AEA0-884BA0309F2A}" srcOrd="1" destOrd="0" presId="urn:microsoft.com/office/officeart/2005/8/layout/hierarchy1"/>
    <dgm:cxn modelId="{B448F2C6-EE22-425E-9815-594EBBFB0D20}" type="presParOf" srcId="{C6AA5B27-9896-470A-AEA0-884BA0309F2A}" destId="{FBC0E4BD-A38F-4807-9697-EE545B4B9087}" srcOrd="0" destOrd="0" presId="urn:microsoft.com/office/officeart/2005/8/layout/hierarchy1"/>
    <dgm:cxn modelId="{B67FB96A-72C8-4F45-BB7B-42EEBF50B5C3}" type="presParOf" srcId="{C6AA5B27-9896-470A-AEA0-884BA0309F2A}" destId="{201793C8-EE83-45E5-9FEB-F523D5BC8308}" srcOrd="1" destOrd="0" presId="urn:microsoft.com/office/officeart/2005/8/layout/hierarchy1"/>
    <dgm:cxn modelId="{4BE87A19-CE67-4DD4-AAA4-601C1D71A93C}" type="presParOf" srcId="{201793C8-EE83-45E5-9FEB-F523D5BC8308}" destId="{254B6BC8-38D0-40C7-BABA-788392B5DDD9}" srcOrd="0" destOrd="0" presId="urn:microsoft.com/office/officeart/2005/8/layout/hierarchy1"/>
    <dgm:cxn modelId="{67A611AE-2E78-480A-BDF9-6C705D222B36}" type="presParOf" srcId="{254B6BC8-38D0-40C7-BABA-788392B5DDD9}" destId="{FCCF4AF6-6286-4003-8FD9-D25A06715038}" srcOrd="0" destOrd="0" presId="urn:microsoft.com/office/officeart/2005/8/layout/hierarchy1"/>
    <dgm:cxn modelId="{7DBB46EE-0309-4A6C-BD9F-631F6095D662}" type="presParOf" srcId="{254B6BC8-38D0-40C7-BABA-788392B5DDD9}" destId="{F6D5CDC2-C26E-4C86-B010-61E47A35B5B9}" srcOrd="1" destOrd="0" presId="urn:microsoft.com/office/officeart/2005/8/layout/hierarchy1"/>
    <dgm:cxn modelId="{509E0209-9EBB-4471-954A-C281F8CB3495}" type="presParOf" srcId="{201793C8-EE83-45E5-9FEB-F523D5BC8308}" destId="{D0090B4C-A89E-4DA0-AF05-9F2E7458FEBF}" srcOrd="1" destOrd="0" presId="urn:microsoft.com/office/officeart/2005/8/layout/hierarchy1"/>
    <dgm:cxn modelId="{F36546FE-5875-4E66-8BF8-C0DAC97AB524}" type="presParOf" srcId="{D0090B4C-A89E-4DA0-AF05-9F2E7458FEBF}" destId="{59FAE17A-96E8-4A0E-BFB4-18FA62098164}" srcOrd="0" destOrd="0" presId="urn:microsoft.com/office/officeart/2005/8/layout/hierarchy1"/>
    <dgm:cxn modelId="{1F48E4BF-3573-4AE7-855A-076D6C33559E}" type="presParOf" srcId="{D0090B4C-A89E-4DA0-AF05-9F2E7458FEBF}" destId="{69A056A3-508E-41C9-B91A-F1BCEC705E1B}" srcOrd="1" destOrd="0" presId="urn:microsoft.com/office/officeart/2005/8/layout/hierarchy1"/>
    <dgm:cxn modelId="{B80D368B-AC30-4330-BD42-DF85C3C3B363}" type="presParOf" srcId="{69A056A3-508E-41C9-B91A-F1BCEC705E1B}" destId="{4EF23B85-BBBF-49C6-933E-FBF981C18BD6}" srcOrd="0" destOrd="0" presId="urn:microsoft.com/office/officeart/2005/8/layout/hierarchy1"/>
    <dgm:cxn modelId="{E6B3AA51-F916-4576-9800-C2310BE2A911}" type="presParOf" srcId="{4EF23B85-BBBF-49C6-933E-FBF981C18BD6}" destId="{D81BB6CE-E8B2-4F65-A5C6-A35E55535D3F}" srcOrd="0" destOrd="0" presId="urn:microsoft.com/office/officeart/2005/8/layout/hierarchy1"/>
    <dgm:cxn modelId="{028925EB-EA73-40E2-B564-FD6FF1BA5AE8}" type="presParOf" srcId="{4EF23B85-BBBF-49C6-933E-FBF981C18BD6}" destId="{17595F8F-2411-4121-AEA0-40653A87D176}" srcOrd="1" destOrd="0" presId="urn:microsoft.com/office/officeart/2005/8/layout/hierarchy1"/>
    <dgm:cxn modelId="{959C9A58-0F36-4A18-9CAA-85E453FFDC81}" type="presParOf" srcId="{69A056A3-508E-41C9-B91A-F1BCEC705E1B}" destId="{F6B9E502-6026-49D7-9126-84F142FFCB4B}" srcOrd="1" destOrd="0" presId="urn:microsoft.com/office/officeart/2005/8/layout/hierarchy1"/>
    <dgm:cxn modelId="{AD70AF98-9F92-46F5-9730-38E6EE9F46BA}" type="presParOf" srcId="{F6B9E502-6026-49D7-9126-84F142FFCB4B}" destId="{CDA5EF3F-C9BE-44C6-A9D5-04EFC4DD8DF8}" srcOrd="0" destOrd="0" presId="urn:microsoft.com/office/officeart/2005/8/layout/hierarchy1"/>
    <dgm:cxn modelId="{A694AA33-09D5-4088-B035-A14341BC178C}" type="presParOf" srcId="{F6B9E502-6026-49D7-9126-84F142FFCB4B}" destId="{055D5BC2-436D-47FD-BF59-39CD80BE6EDF}" srcOrd="1" destOrd="0" presId="urn:microsoft.com/office/officeart/2005/8/layout/hierarchy1"/>
    <dgm:cxn modelId="{44221ECD-78AC-48E7-A807-DAD37332FCA7}" type="presParOf" srcId="{055D5BC2-436D-47FD-BF59-39CD80BE6EDF}" destId="{584F26F3-D607-40E6-8344-620DB253E56B}" srcOrd="0" destOrd="0" presId="urn:microsoft.com/office/officeart/2005/8/layout/hierarchy1"/>
    <dgm:cxn modelId="{20762360-6E22-4FB0-9C24-B0D1CE8408C0}" type="presParOf" srcId="{584F26F3-D607-40E6-8344-620DB253E56B}" destId="{521A3BE6-164E-4A70-B54D-876241B49853}" srcOrd="0" destOrd="0" presId="urn:microsoft.com/office/officeart/2005/8/layout/hierarchy1"/>
    <dgm:cxn modelId="{207A9C65-9F04-4489-BDA3-42C0BF527D82}" type="presParOf" srcId="{584F26F3-D607-40E6-8344-620DB253E56B}" destId="{C010FF82-2ED2-4500-AEC9-B1CA2821727C}" srcOrd="1" destOrd="0" presId="urn:microsoft.com/office/officeart/2005/8/layout/hierarchy1"/>
    <dgm:cxn modelId="{42519015-0E12-4C05-97AB-34091201234F}" type="presParOf" srcId="{055D5BC2-436D-47FD-BF59-39CD80BE6EDF}" destId="{99169EDD-FEE8-41F2-911A-78BC0B7550C0}" srcOrd="1" destOrd="0" presId="urn:microsoft.com/office/officeart/2005/8/layout/hierarchy1"/>
    <dgm:cxn modelId="{F22E97D5-B8B4-4085-B35E-32799D6AB9E6}" type="presParOf" srcId="{C6AA5B27-9896-470A-AEA0-884BA0309F2A}" destId="{965F12B6-F027-4AF6-B9B6-B061D681915D}" srcOrd="2" destOrd="0" presId="urn:microsoft.com/office/officeart/2005/8/layout/hierarchy1"/>
    <dgm:cxn modelId="{9E33B9BE-F981-419D-BD85-8902ED0C7B8B}" type="presParOf" srcId="{C6AA5B27-9896-470A-AEA0-884BA0309F2A}" destId="{2A7B5FBF-8667-4225-9846-5C43FE07D3D7}" srcOrd="3" destOrd="0" presId="urn:microsoft.com/office/officeart/2005/8/layout/hierarchy1"/>
    <dgm:cxn modelId="{7326AD8E-0EB9-4E94-AF42-9CF2ED9B2330}" type="presParOf" srcId="{2A7B5FBF-8667-4225-9846-5C43FE07D3D7}" destId="{0007B72B-DEA9-4347-BEF7-12C5DFB1FF51}" srcOrd="0" destOrd="0" presId="urn:microsoft.com/office/officeart/2005/8/layout/hierarchy1"/>
    <dgm:cxn modelId="{7EB74250-65D2-4093-94FD-A89C9639143A}" type="presParOf" srcId="{0007B72B-DEA9-4347-BEF7-12C5DFB1FF51}" destId="{B060C98B-64AA-4B1A-B83F-78C119312ADF}" srcOrd="0" destOrd="0" presId="urn:microsoft.com/office/officeart/2005/8/layout/hierarchy1"/>
    <dgm:cxn modelId="{496519B9-4A6A-45EB-85FB-90594D11B425}" type="presParOf" srcId="{0007B72B-DEA9-4347-BEF7-12C5DFB1FF51}" destId="{B14C28DF-F288-4C55-885A-70139F6361CC}" srcOrd="1" destOrd="0" presId="urn:microsoft.com/office/officeart/2005/8/layout/hierarchy1"/>
    <dgm:cxn modelId="{B4878D10-CA4E-4713-B8D4-D89562C2ECB0}" type="presParOf" srcId="{2A7B5FBF-8667-4225-9846-5C43FE07D3D7}" destId="{AA77982B-31F4-441C-8D2F-68BC41A85FA9}" srcOrd="1" destOrd="0" presId="urn:microsoft.com/office/officeart/2005/8/layout/hierarchy1"/>
    <dgm:cxn modelId="{2C3E574A-ACEE-4055-8C84-24D197E0EBD2}" type="presParOf" srcId="{AA77982B-31F4-441C-8D2F-68BC41A85FA9}" destId="{A1F2A3D6-34F7-414F-83C8-2DC4471DEF97}" srcOrd="0" destOrd="0" presId="urn:microsoft.com/office/officeart/2005/8/layout/hierarchy1"/>
    <dgm:cxn modelId="{FAD2AA0F-AF09-4E26-8922-9156B7729D85}" type="presParOf" srcId="{AA77982B-31F4-441C-8D2F-68BC41A85FA9}" destId="{A8BBB66D-F50D-43CC-BBB7-43D0458AEE08}" srcOrd="1" destOrd="0" presId="urn:microsoft.com/office/officeart/2005/8/layout/hierarchy1"/>
    <dgm:cxn modelId="{E776FC0C-D47B-4717-A1FC-F171756D37AC}" type="presParOf" srcId="{A8BBB66D-F50D-43CC-BBB7-43D0458AEE08}" destId="{76BC9EA1-63C9-4E6B-BFC0-64B0FC27FE4D}" srcOrd="0" destOrd="0" presId="urn:microsoft.com/office/officeart/2005/8/layout/hierarchy1"/>
    <dgm:cxn modelId="{E5EDBCC4-7CAA-4579-AD4B-299CB1ED5134}" type="presParOf" srcId="{76BC9EA1-63C9-4E6B-BFC0-64B0FC27FE4D}" destId="{38F9E485-DE98-448E-B99D-E5BD39A9E5B6}" srcOrd="0" destOrd="0" presId="urn:microsoft.com/office/officeart/2005/8/layout/hierarchy1"/>
    <dgm:cxn modelId="{4EB964F4-B29E-4F08-B57B-D1B714D99AEF}" type="presParOf" srcId="{76BC9EA1-63C9-4E6B-BFC0-64B0FC27FE4D}" destId="{0F559382-113B-412A-A2D5-4EC0D6361FFD}" srcOrd="1" destOrd="0" presId="urn:microsoft.com/office/officeart/2005/8/layout/hierarchy1"/>
    <dgm:cxn modelId="{DFD9C48A-E00D-46F9-9486-9F5BE1F84DA0}" type="presParOf" srcId="{A8BBB66D-F50D-43CC-BBB7-43D0458AEE08}" destId="{C9913709-AB0E-45D1-824E-2D2F8863AE32}" srcOrd="1" destOrd="0" presId="urn:microsoft.com/office/officeart/2005/8/layout/hierarchy1"/>
    <dgm:cxn modelId="{D73335E4-6C88-4E3C-AA34-B9DCC4B0A44A}" type="presParOf" srcId="{C9913709-AB0E-45D1-824E-2D2F8863AE32}" destId="{352EFE14-DBD1-40CF-B163-5E8238515EC4}" srcOrd="0" destOrd="0" presId="urn:microsoft.com/office/officeart/2005/8/layout/hierarchy1"/>
    <dgm:cxn modelId="{33A0B0FB-B9BA-4508-9BEF-785EC862E1D8}" type="presParOf" srcId="{C9913709-AB0E-45D1-824E-2D2F8863AE32}" destId="{20096C75-9457-402A-86A8-3A750E8609E6}" srcOrd="1" destOrd="0" presId="urn:microsoft.com/office/officeart/2005/8/layout/hierarchy1"/>
    <dgm:cxn modelId="{2DA4B02C-EC40-491F-B029-13BC647F1940}" type="presParOf" srcId="{20096C75-9457-402A-86A8-3A750E8609E6}" destId="{126DF57B-C1D9-4EFD-A547-9B288A7069E0}" srcOrd="0" destOrd="0" presId="urn:microsoft.com/office/officeart/2005/8/layout/hierarchy1"/>
    <dgm:cxn modelId="{AA9AFA3D-9240-4026-AAC7-DF0FDF6B0BB5}" type="presParOf" srcId="{126DF57B-C1D9-4EFD-A547-9B288A7069E0}" destId="{D2A5FECC-C4EC-4B2D-900C-E52DD1A4135B}" srcOrd="0" destOrd="0" presId="urn:microsoft.com/office/officeart/2005/8/layout/hierarchy1"/>
    <dgm:cxn modelId="{48E1618A-23F1-4E70-A569-78DE82118F20}" type="presParOf" srcId="{126DF57B-C1D9-4EFD-A547-9B288A7069E0}" destId="{61002468-934E-4DCA-B384-3C93A4B7F027}" srcOrd="1" destOrd="0" presId="urn:microsoft.com/office/officeart/2005/8/layout/hierarchy1"/>
    <dgm:cxn modelId="{26D34883-DE65-4C01-9C9D-6B0DA5698381}" type="presParOf" srcId="{20096C75-9457-402A-86A8-3A750E8609E6}" destId="{55AF5704-9E53-41A7-930F-51BB6F2D692C}" srcOrd="1" destOrd="0" presId="urn:microsoft.com/office/officeart/2005/8/layout/hierarchy1"/>
    <dgm:cxn modelId="{B7600721-EB24-4840-AA6B-1024965E69E8}" type="presParOf" srcId="{AA77982B-31F4-441C-8D2F-68BC41A85FA9}" destId="{9F1D513A-C97C-4DB7-9CA3-1370F015184C}" srcOrd="2" destOrd="0" presId="urn:microsoft.com/office/officeart/2005/8/layout/hierarchy1"/>
    <dgm:cxn modelId="{6C80AD98-D00D-444D-976F-37B5379961FF}" type="presParOf" srcId="{AA77982B-31F4-441C-8D2F-68BC41A85FA9}" destId="{6F32D7B8-225A-4D63-89D1-7C262E843609}" srcOrd="3" destOrd="0" presId="urn:microsoft.com/office/officeart/2005/8/layout/hierarchy1"/>
    <dgm:cxn modelId="{E3004322-64C9-4D06-89A7-BC809394734F}" type="presParOf" srcId="{6F32D7B8-225A-4D63-89D1-7C262E843609}" destId="{ABBC9522-DA88-46A6-AF0A-CBEE2FC3476B}" srcOrd="0" destOrd="0" presId="urn:microsoft.com/office/officeart/2005/8/layout/hierarchy1"/>
    <dgm:cxn modelId="{3C841983-0797-41E0-9F71-F2598B948500}" type="presParOf" srcId="{ABBC9522-DA88-46A6-AF0A-CBEE2FC3476B}" destId="{E2EA1E43-E9C5-43B1-B46C-1BADCE50B39C}" srcOrd="0" destOrd="0" presId="urn:microsoft.com/office/officeart/2005/8/layout/hierarchy1"/>
    <dgm:cxn modelId="{D7F531F3-6358-4127-9E68-6F486B7A2A2F}" type="presParOf" srcId="{ABBC9522-DA88-46A6-AF0A-CBEE2FC3476B}" destId="{7AFA9432-6429-41F3-92F6-F0EE61DA87CD}" srcOrd="1" destOrd="0" presId="urn:microsoft.com/office/officeart/2005/8/layout/hierarchy1"/>
    <dgm:cxn modelId="{E6F76F07-5E01-4E4F-9504-C55B3CA7D3D4}" type="presParOf" srcId="{6F32D7B8-225A-4D63-89D1-7C262E843609}" destId="{56B982C3-107F-4718-875A-B5A2BB88BCE1}" srcOrd="1" destOrd="0" presId="urn:microsoft.com/office/officeart/2005/8/layout/hierarchy1"/>
    <dgm:cxn modelId="{CB1AD193-12FF-47C6-B7CE-625FC55AEFE0}" type="presParOf" srcId="{56B982C3-107F-4718-875A-B5A2BB88BCE1}" destId="{9A6BFE4C-66A1-45C1-8840-BB1E882E5214}" srcOrd="0" destOrd="0" presId="urn:microsoft.com/office/officeart/2005/8/layout/hierarchy1"/>
    <dgm:cxn modelId="{404FE52A-E8C9-459B-9E3A-F61E56EECC66}" type="presParOf" srcId="{56B982C3-107F-4718-875A-B5A2BB88BCE1}" destId="{D6947372-0CC6-45CB-A5C6-B3AFFC6A88A2}" srcOrd="1" destOrd="0" presId="urn:microsoft.com/office/officeart/2005/8/layout/hierarchy1"/>
    <dgm:cxn modelId="{EA4EF10B-BDC9-4BDD-91A7-C07A10DBBB22}" type="presParOf" srcId="{D6947372-0CC6-45CB-A5C6-B3AFFC6A88A2}" destId="{48BAC5C1-7446-46E1-810B-782CB679870F}" srcOrd="0" destOrd="0" presId="urn:microsoft.com/office/officeart/2005/8/layout/hierarchy1"/>
    <dgm:cxn modelId="{25D56A0B-2E27-41B4-B4B9-76A464638731}" type="presParOf" srcId="{48BAC5C1-7446-46E1-810B-782CB679870F}" destId="{DE6E5C8F-1FF5-436F-BD10-39F0F059DD59}" srcOrd="0" destOrd="0" presId="urn:microsoft.com/office/officeart/2005/8/layout/hierarchy1"/>
    <dgm:cxn modelId="{DE9624C7-1D82-49F6-B55A-5A767F31D5D4}" type="presParOf" srcId="{48BAC5C1-7446-46E1-810B-782CB679870F}" destId="{ADCF4623-DF97-4D10-88D4-756D7B3119F7}" srcOrd="1" destOrd="0" presId="urn:microsoft.com/office/officeart/2005/8/layout/hierarchy1"/>
    <dgm:cxn modelId="{D65B3719-D3B5-4AAB-B028-35AB36E255D5}" type="presParOf" srcId="{D6947372-0CC6-45CB-A5C6-B3AFFC6A88A2}" destId="{00318E7F-8434-4282-BE2A-0E949B7B594E}" srcOrd="1" destOrd="0" presId="urn:microsoft.com/office/officeart/2005/8/layout/hierarchy1"/>
    <dgm:cxn modelId="{D7CC19A5-37DA-4344-B6DD-66052BC65E7B}" type="presParOf" srcId="{C6AA5B27-9896-470A-AEA0-884BA0309F2A}" destId="{19B6B3A7-1071-475C-B81A-1410EA30C63D}" srcOrd="4" destOrd="0" presId="urn:microsoft.com/office/officeart/2005/8/layout/hierarchy1"/>
    <dgm:cxn modelId="{D0740B6B-6B05-4C2A-B6DC-536A8CE4F512}" type="presParOf" srcId="{C6AA5B27-9896-470A-AEA0-884BA0309F2A}" destId="{A9BAA8F1-73A5-4C41-BA0C-F68E4BAECD09}" srcOrd="5" destOrd="0" presId="urn:microsoft.com/office/officeart/2005/8/layout/hierarchy1"/>
    <dgm:cxn modelId="{DAA32B4E-C6A2-4D3F-A91C-24049A2A42E8}" type="presParOf" srcId="{A9BAA8F1-73A5-4C41-BA0C-F68E4BAECD09}" destId="{F2014472-BFCE-4534-BA03-3D345DC5A94D}" srcOrd="0" destOrd="0" presId="urn:microsoft.com/office/officeart/2005/8/layout/hierarchy1"/>
    <dgm:cxn modelId="{62F32D87-5D72-4BE6-879B-6EF93674ACC9}" type="presParOf" srcId="{F2014472-BFCE-4534-BA03-3D345DC5A94D}" destId="{F7E033C9-CA0A-4EE4-966A-D963B0EE7FFC}" srcOrd="0" destOrd="0" presId="urn:microsoft.com/office/officeart/2005/8/layout/hierarchy1"/>
    <dgm:cxn modelId="{CF4044DB-D6E3-45E3-A87C-4A933C3D6842}" type="presParOf" srcId="{F2014472-BFCE-4534-BA03-3D345DC5A94D}" destId="{53714AD2-490A-4D3F-AE5D-989D8F027D74}" srcOrd="1" destOrd="0" presId="urn:microsoft.com/office/officeart/2005/8/layout/hierarchy1"/>
    <dgm:cxn modelId="{3C029B16-05C9-444A-A7B1-69F958679800}" type="presParOf" srcId="{A9BAA8F1-73A5-4C41-BA0C-F68E4BAECD09}" destId="{58591EDD-7CA1-4A96-A731-A776B33860A7}" srcOrd="1" destOrd="0" presId="urn:microsoft.com/office/officeart/2005/8/layout/hierarchy1"/>
    <dgm:cxn modelId="{D0A5CC37-871C-4CEC-91BE-BDCAA9C080B1}" type="presParOf" srcId="{58591EDD-7CA1-4A96-A731-A776B33860A7}" destId="{E2E50EA6-BBCD-438B-9403-3C87A673079B}" srcOrd="0" destOrd="0" presId="urn:microsoft.com/office/officeart/2005/8/layout/hierarchy1"/>
    <dgm:cxn modelId="{38F3D13C-65FF-4EB1-8776-EB9DAAB40BA9}" type="presParOf" srcId="{58591EDD-7CA1-4A96-A731-A776B33860A7}" destId="{F59811A9-207C-4084-A58B-10EE9C36C2A8}" srcOrd="1" destOrd="0" presId="urn:microsoft.com/office/officeart/2005/8/layout/hierarchy1"/>
    <dgm:cxn modelId="{7E0B96F4-2449-44D9-BD72-FDAC09B92D72}" type="presParOf" srcId="{F59811A9-207C-4084-A58B-10EE9C36C2A8}" destId="{07FAF3BA-8685-4ED4-B4D0-5C5706B7874A}" srcOrd="0" destOrd="0" presId="urn:microsoft.com/office/officeart/2005/8/layout/hierarchy1"/>
    <dgm:cxn modelId="{B712F6E8-1CC0-4991-8C90-8FB0E6B46D1E}" type="presParOf" srcId="{07FAF3BA-8685-4ED4-B4D0-5C5706B7874A}" destId="{AACA4FEC-CEBA-4F17-8CA1-03947B91AD2F}" srcOrd="0" destOrd="0" presId="urn:microsoft.com/office/officeart/2005/8/layout/hierarchy1"/>
    <dgm:cxn modelId="{129EE84D-3D3A-4044-980A-18F4D9416EEF}" type="presParOf" srcId="{07FAF3BA-8685-4ED4-B4D0-5C5706B7874A}" destId="{E8C48F04-1086-4F2B-A42D-B152543E450A}" srcOrd="1" destOrd="0" presId="urn:microsoft.com/office/officeart/2005/8/layout/hierarchy1"/>
    <dgm:cxn modelId="{CDFDCBCA-ED37-40BD-9790-6CE1E1BA7672}" type="presParOf" srcId="{F59811A9-207C-4084-A58B-10EE9C36C2A8}" destId="{03E7433E-D12D-4E89-87A7-30CC5342C152}" srcOrd="1" destOrd="0" presId="urn:microsoft.com/office/officeart/2005/8/layout/hierarchy1"/>
    <dgm:cxn modelId="{0632C0ED-1159-49FC-98ED-C38563406ED9}" type="presParOf" srcId="{03E7433E-D12D-4E89-87A7-30CC5342C152}" destId="{5167699C-DBF0-4BB8-8287-A07E19E48FB8}" srcOrd="0" destOrd="0" presId="urn:microsoft.com/office/officeart/2005/8/layout/hierarchy1"/>
    <dgm:cxn modelId="{3379DA63-210F-4068-89BE-67D5BE251F93}" type="presParOf" srcId="{03E7433E-D12D-4E89-87A7-30CC5342C152}" destId="{2C94DBDD-FBE1-4DED-B269-94BD7AB9758F}" srcOrd="1" destOrd="0" presId="urn:microsoft.com/office/officeart/2005/8/layout/hierarchy1"/>
    <dgm:cxn modelId="{26276C63-2EFE-4859-BFB7-F5EBCE52039B}" type="presParOf" srcId="{2C94DBDD-FBE1-4DED-B269-94BD7AB9758F}" destId="{1DB728E1-58D3-414C-BBF1-7DBFE60D4A1E}" srcOrd="0" destOrd="0" presId="urn:microsoft.com/office/officeart/2005/8/layout/hierarchy1"/>
    <dgm:cxn modelId="{4C8D7592-913A-4D1B-8186-E9F424D46644}" type="presParOf" srcId="{1DB728E1-58D3-414C-BBF1-7DBFE60D4A1E}" destId="{834FD4E8-D470-45AB-9D82-1846E88A4143}" srcOrd="0" destOrd="0" presId="urn:microsoft.com/office/officeart/2005/8/layout/hierarchy1"/>
    <dgm:cxn modelId="{2B160442-D885-4FFF-B007-759801550C0B}" type="presParOf" srcId="{1DB728E1-58D3-414C-BBF1-7DBFE60D4A1E}" destId="{0442D14D-9FFF-4A43-94F2-4F60C4989984}" srcOrd="1" destOrd="0" presId="urn:microsoft.com/office/officeart/2005/8/layout/hierarchy1"/>
    <dgm:cxn modelId="{1C0B45C2-D827-4339-98EF-FA05E649AD3E}" type="presParOf" srcId="{2C94DBDD-FBE1-4DED-B269-94BD7AB9758F}" destId="{F3B2930E-CFAC-4755-A83B-2F413CCD2EE1}" srcOrd="1" destOrd="0" presId="urn:microsoft.com/office/officeart/2005/8/layout/hierarchy1"/>
    <dgm:cxn modelId="{C8AAF463-0183-4CFD-9E6A-AB11ADA09BFB}" type="presParOf" srcId="{F3B2930E-CFAC-4755-A83B-2F413CCD2EE1}" destId="{BA6E2E61-2F8D-4595-80D1-59D42C2BDA47}" srcOrd="0" destOrd="0" presId="urn:microsoft.com/office/officeart/2005/8/layout/hierarchy1"/>
    <dgm:cxn modelId="{F06E2884-B81C-4E41-8231-9AF4CA55F6F3}" type="presParOf" srcId="{F3B2930E-CFAC-4755-A83B-2F413CCD2EE1}" destId="{366441F5-67A3-4420-819D-8A055F2B8E40}" srcOrd="1" destOrd="0" presId="urn:microsoft.com/office/officeart/2005/8/layout/hierarchy1"/>
    <dgm:cxn modelId="{80F362E5-C6B6-4B91-9A69-A5B527186427}" type="presParOf" srcId="{366441F5-67A3-4420-819D-8A055F2B8E40}" destId="{255B1C73-9FA4-4731-A69A-6F8D1933FAB2}" srcOrd="0" destOrd="0" presId="urn:microsoft.com/office/officeart/2005/8/layout/hierarchy1"/>
    <dgm:cxn modelId="{AB690CA7-45AD-44D4-A02E-1121D816ACCC}" type="presParOf" srcId="{255B1C73-9FA4-4731-A69A-6F8D1933FAB2}" destId="{F61802D3-803F-4443-9414-A943B259D949}" srcOrd="0" destOrd="0" presId="urn:microsoft.com/office/officeart/2005/8/layout/hierarchy1"/>
    <dgm:cxn modelId="{5B8BF24D-4E5C-4803-99EE-D5CD36912E4B}" type="presParOf" srcId="{255B1C73-9FA4-4731-A69A-6F8D1933FAB2}" destId="{0C54DAD9-9835-48C0-8B6E-51A518EB8862}" srcOrd="1" destOrd="0" presId="urn:microsoft.com/office/officeart/2005/8/layout/hierarchy1"/>
    <dgm:cxn modelId="{F6348303-4D78-48E2-880A-22F25B5648A4}" type="presParOf" srcId="{366441F5-67A3-4420-819D-8A055F2B8E40}" destId="{E5EF7A5A-2563-4F0F-A7F2-F03DD34F0230}" srcOrd="1" destOrd="0" presId="urn:microsoft.com/office/officeart/2005/8/layout/hierarchy1"/>
    <dgm:cxn modelId="{BFD29E88-1233-4E1F-85A2-84E2652D3150}" type="presParOf" srcId="{F3B2930E-CFAC-4755-A83B-2F413CCD2EE1}" destId="{EFCFDC09-AA9A-4329-B22F-B173CF1D8C29}" srcOrd="2" destOrd="0" presId="urn:microsoft.com/office/officeart/2005/8/layout/hierarchy1"/>
    <dgm:cxn modelId="{5CEBF614-AB03-4E3A-A156-7D1A065B761A}" type="presParOf" srcId="{F3B2930E-CFAC-4755-A83B-2F413CCD2EE1}" destId="{764CA81A-2F71-446B-9C6E-8D7D108BB463}" srcOrd="3" destOrd="0" presId="urn:microsoft.com/office/officeart/2005/8/layout/hierarchy1"/>
    <dgm:cxn modelId="{B1A2ADCB-35C5-48B0-95E6-DA2071B45C71}" type="presParOf" srcId="{764CA81A-2F71-446B-9C6E-8D7D108BB463}" destId="{8A2E6EAB-B722-4965-8F0C-944C689A79E7}" srcOrd="0" destOrd="0" presId="urn:microsoft.com/office/officeart/2005/8/layout/hierarchy1"/>
    <dgm:cxn modelId="{7453DC5A-953A-4826-A263-248DEA8D9391}" type="presParOf" srcId="{8A2E6EAB-B722-4965-8F0C-944C689A79E7}" destId="{929CF207-1C4B-4DA6-930B-2BE0B24187FA}" srcOrd="0" destOrd="0" presId="urn:microsoft.com/office/officeart/2005/8/layout/hierarchy1"/>
    <dgm:cxn modelId="{724BED0A-EB54-4EE9-8003-C59CA7D200D9}" type="presParOf" srcId="{8A2E6EAB-B722-4965-8F0C-944C689A79E7}" destId="{DE5D29C1-B9FC-425C-A4C2-EECC359B5C61}" srcOrd="1" destOrd="0" presId="urn:microsoft.com/office/officeart/2005/8/layout/hierarchy1"/>
    <dgm:cxn modelId="{F0BD638A-544D-43A2-8F81-9729469B369C}" type="presParOf" srcId="{764CA81A-2F71-446B-9C6E-8D7D108BB463}" destId="{A8BE0375-5765-4AEC-BEE4-A23148D410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FDC09-AA9A-4329-B22F-B173CF1D8C29}">
      <dsp:nvSpPr>
        <dsp:cNvPr id="0" name=""/>
        <dsp:cNvSpPr/>
      </dsp:nvSpPr>
      <dsp:spPr>
        <a:xfrm>
          <a:off x="9242192" y="4950385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541508" y="175621"/>
              </a:lnTo>
              <a:lnTo>
                <a:pt x="541508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E2E61-2F8D-4595-80D1-59D42C2BDA47}">
      <dsp:nvSpPr>
        <dsp:cNvPr id="0" name=""/>
        <dsp:cNvSpPr/>
      </dsp:nvSpPr>
      <dsp:spPr>
        <a:xfrm>
          <a:off x="8700683" y="4950385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541508" y="0"/>
              </a:moveTo>
              <a:lnTo>
                <a:pt x="541508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7699C-DBF0-4BB8-8287-A07E19E48FB8}">
      <dsp:nvSpPr>
        <dsp:cNvPr id="0" name=""/>
        <dsp:cNvSpPr/>
      </dsp:nvSpPr>
      <dsp:spPr>
        <a:xfrm>
          <a:off x="9152610" y="4120220"/>
          <a:ext cx="91440" cy="267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5400"/>
              </a:lnTo>
              <a:lnTo>
                <a:pt x="89582" y="185400"/>
              </a:lnTo>
              <a:lnTo>
                <a:pt x="89582" y="2674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50EA6-BBCD-438B-9403-3C87A673079B}">
      <dsp:nvSpPr>
        <dsp:cNvPr id="0" name=""/>
        <dsp:cNvSpPr/>
      </dsp:nvSpPr>
      <dsp:spPr>
        <a:xfrm>
          <a:off x="9152610" y="3309613"/>
          <a:ext cx="91440" cy="247929"/>
        </a:xfrm>
        <a:custGeom>
          <a:avLst/>
          <a:gdLst/>
          <a:ahLst/>
          <a:cxnLst/>
          <a:rect l="0" t="0" r="0" b="0"/>
          <a:pathLst>
            <a:path>
              <a:moveTo>
                <a:pt x="89582" y="0"/>
              </a:moveTo>
              <a:lnTo>
                <a:pt x="89582" y="165841"/>
              </a:lnTo>
              <a:lnTo>
                <a:pt x="45720" y="165841"/>
              </a:lnTo>
              <a:lnTo>
                <a:pt x="45720" y="247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6B3A7-1071-475C-B81A-1410EA30C63D}">
      <dsp:nvSpPr>
        <dsp:cNvPr id="0" name=""/>
        <dsp:cNvSpPr/>
      </dsp:nvSpPr>
      <dsp:spPr>
        <a:xfrm>
          <a:off x="7445701" y="2489227"/>
          <a:ext cx="1796491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1796491" y="175621"/>
              </a:lnTo>
              <a:lnTo>
                <a:pt x="1796491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BFE4C-66A1-45C1-8840-BB1E882E5214}">
      <dsp:nvSpPr>
        <dsp:cNvPr id="0" name=""/>
        <dsp:cNvSpPr/>
      </dsp:nvSpPr>
      <dsp:spPr>
        <a:xfrm>
          <a:off x="8113454" y="4129999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D513A-C97C-4DB7-9CA3-1370F015184C}">
      <dsp:nvSpPr>
        <dsp:cNvPr id="0" name=""/>
        <dsp:cNvSpPr/>
      </dsp:nvSpPr>
      <dsp:spPr>
        <a:xfrm>
          <a:off x="7617665" y="3309613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541508" y="175621"/>
              </a:lnTo>
              <a:lnTo>
                <a:pt x="541508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EFE14-DBD1-40CF-B163-5E8238515EC4}">
      <dsp:nvSpPr>
        <dsp:cNvPr id="0" name=""/>
        <dsp:cNvSpPr/>
      </dsp:nvSpPr>
      <dsp:spPr>
        <a:xfrm>
          <a:off x="7030436" y="4129999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2A3D6-34F7-414F-83C8-2DC4471DEF97}">
      <dsp:nvSpPr>
        <dsp:cNvPr id="0" name=""/>
        <dsp:cNvSpPr/>
      </dsp:nvSpPr>
      <dsp:spPr>
        <a:xfrm>
          <a:off x="7076156" y="3309613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541508" y="0"/>
              </a:moveTo>
              <a:lnTo>
                <a:pt x="541508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F12B6-F027-4AF6-B9B6-B061D681915D}">
      <dsp:nvSpPr>
        <dsp:cNvPr id="0" name=""/>
        <dsp:cNvSpPr/>
      </dsp:nvSpPr>
      <dsp:spPr>
        <a:xfrm>
          <a:off x="7445701" y="2489227"/>
          <a:ext cx="171964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171964" y="175621"/>
              </a:lnTo>
              <a:lnTo>
                <a:pt x="171964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5EF3F-C9BE-44C6-A9D5-04EFC4DD8DF8}">
      <dsp:nvSpPr>
        <dsp:cNvPr id="0" name=""/>
        <dsp:cNvSpPr/>
      </dsp:nvSpPr>
      <dsp:spPr>
        <a:xfrm>
          <a:off x="5947418" y="4106159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AE17A-96E8-4A0E-BFB4-18FA62098164}">
      <dsp:nvSpPr>
        <dsp:cNvPr id="0" name=""/>
        <dsp:cNvSpPr/>
      </dsp:nvSpPr>
      <dsp:spPr>
        <a:xfrm>
          <a:off x="5947418" y="3285773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0E4BD-A38F-4807-9697-EE545B4B9087}">
      <dsp:nvSpPr>
        <dsp:cNvPr id="0" name=""/>
        <dsp:cNvSpPr/>
      </dsp:nvSpPr>
      <dsp:spPr>
        <a:xfrm>
          <a:off x="5993138" y="2489227"/>
          <a:ext cx="1452562" cy="257709"/>
        </a:xfrm>
        <a:custGeom>
          <a:avLst/>
          <a:gdLst/>
          <a:ahLst/>
          <a:cxnLst/>
          <a:rect l="0" t="0" r="0" b="0"/>
          <a:pathLst>
            <a:path>
              <a:moveTo>
                <a:pt x="1452562" y="0"/>
              </a:moveTo>
              <a:lnTo>
                <a:pt x="1452562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3327D-7B55-47B3-B5D9-0951FE85FB69}">
      <dsp:nvSpPr>
        <dsp:cNvPr id="0" name=""/>
        <dsp:cNvSpPr/>
      </dsp:nvSpPr>
      <dsp:spPr>
        <a:xfrm>
          <a:off x="5079948" y="1500679"/>
          <a:ext cx="2365752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2365752" y="175621"/>
              </a:lnTo>
              <a:lnTo>
                <a:pt x="2365752" y="2577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570E5-FE8F-4682-874C-F7B5C01C3ACA}">
      <dsp:nvSpPr>
        <dsp:cNvPr id="0" name=""/>
        <dsp:cNvSpPr/>
      </dsp:nvSpPr>
      <dsp:spPr>
        <a:xfrm>
          <a:off x="4566192" y="4870457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541508" y="175621"/>
              </a:lnTo>
              <a:lnTo>
                <a:pt x="541508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498D4-1AFF-46C0-A06B-0518A203AA66}">
      <dsp:nvSpPr>
        <dsp:cNvPr id="0" name=""/>
        <dsp:cNvSpPr/>
      </dsp:nvSpPr>
      <dsp:spPr>
        <a:xfrm>
          <a:off x="4024683" y="4870457"/>
          <a:ext cx="541508" cy="257709"/>
        </a:xfrm>
        <a:custGeom>
          <a:avLst/>
          <a:gdLst/>
          <a:ahLst/>
          <a:cxnLst/>
          <a:rect l="0" t="0" r="0" b="0"/>
          <a:pathLst>
            <a:path>
              <a:moveTo>
                <a:pt x="541508" y="0"/>
              </a:moveTo>
              <a:lnTo>
                <a:pt x="541508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500C0-7DA0-4894-906A-32464C4CB2AD}">
      <dsp:nvSpPr>
        <dsp:cNvPr id="0" name=""/>
        <dsp:cNvSpPr/>
      </dsp:nvSpPr>
      <dsp:spPr>
        <a:xfrm>
          <a:off x="4520472" y="4010841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5418E-A1F3-4B6B-BD2F-EA05ED240C26}">
      <dsp:nvSpPr>
        <dsp:cNvPr id="0" name=""/>
        <dsp:cNvSpPr/>
      </dsp:nvSpPr>
      <dsp:spPr>
        <a:xfrm>
          <a:off x="4520472" y="3193139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E422C-C7BC-4998-B9C9-664FCCD0070E}">
      <dsp:nvSpPr>
        <dsp:cNvPr id="0" name=""/>
        <dsp:cNvSpPr/>
      </dsp:nvSpPr>
      <dsp:spPr>
        <a:xfrm>
          <a:off x="2663767" y="2372753"/>
          <a:ext cx="1902424" cy="25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21"/>
              </a:lnTo>
              <a:lnTo>
                <a:pt x="1902424" y="175621"/>
              </a:lnTo>
              <a:lnTo>
                <a:pt x="1902424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F372A-E40F-455D-A004-908B1C0E4DD6}">
      <dsp:nvSpPr>
        <dsp:cNvPr id="0" name=""/>
        <dsp:cNvSpPr/>
      </dsp:nvSpPr>
      <dsp:spPr>
        <a:xfrm>
          <a:off x="2895945" y="5466982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0FD99-0CBD-4365-B291-FAAFD3978801}">
      <dsp:nvSpPr>
        <dsp:cNvPr id="0" name=""/>
        <dsp:cNvSpPr/>
      </dsp:nvSpPr>
      <dsp:spPr>
        <a:xfrm>
          <a:off x="2895945" y="4646596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2E60A-3466-454D-A23C-8295C7136434}">
      <dsp:nvSpPr>
        <dsp:cNvPr id="0" name=""/>
        <dsp:cNvSpPr/>
      </dsp:nvSpPr>
      <dsp:spPr>
        <a:xfrm>
          <a:off x="2895945" y="3826210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2D8CC-C82B-490F-9801-6AFEDDD43DAE}">
      <dsp:nvSpPr>
        <dsp:cNvPr id="0" name=""/>
        <dsp:cNvSpPr/>
      </dsp:nvSpPr>
      <dsp:spPr>
        <a:xfrm>
          <a:off x="2895945" y="2971866"/>
          <a:ext cx="91440" cy="291666"/>
        </a:xfrm>
        <a:custGeom>
          <a:avLst/>
          <a:gdLst/>
          <a:ahLst/>
          <a:cxnLst/>
          <a:rect l="0" t="0" r="0" b="0"/>
          <a:pathLst>
            <a:path>
              <a:moveTo>
                <a:pt x="125185" y="0"/>
              </a:moveTo>
              <a:lnTo>
                <a:pt x="125185" y="209578"/>
              </a:lnTo>
              <a:lnTo>
                <a:pt x="45720" y="209578"/>
              </a:lnTo>
              <a:lnTo>
                <a:pt x="45720" y="291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A509B-19E9-419A-ABEA-07731E2CE721}">
      <dsp:nvSpPr>
        <dsp:cNvPr id="0" name=""/>
        <dsp:cNvSpPr/>
      </dsp:nvSpPr>
      <dsp:spPr>
        <a:xfrm>
          <a:off x="2663767" y="2372753"/>
          <a:ext cx="357363" cy="223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63"/>
              </a:lnTo>
              <a:lnTo>
                <a:pt x="357363" y="141663"/>
              </a:lnTo>
              <a:lnTo>
                <a:pt x="357363" y="2237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21D7D-87DC-41FF-8E3C-A3B108AF3D1A}">
      <dsp:nvSpPr>
        <dsp:cNvPr id="0" name=""/>
        <dsp:cNvSpPr/>
      </dsp:nvSpPr>
      <dsp:spPr>
        <a:xfrm>
          <a:off x="1106116" y="4969041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46485-7AAB-4A16-BC76-E98D7110293C}">
      <dsp:nvSpPr>
        <dsp:cNvPr id="0" name=""/>
        <dsp:cNvSpPr/>
      </dsp:nvSpPr>
      <dsp:spPr>
        <a:xfrm>
          <a:off x="1096174" y="4301309"/>
          <a:ext cx="91440" cy="272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0070"/>
              </a:lnTo>
              <a:lnTo>
                <a:pt x="55662" y="190070"/>
              </a:lnTo>
              <a:lnTo>
                <a:pt x="55662" y="2721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E9063-692D-4581-9ED7-38485FBD0F5E}">
      <dsp:nvSpPr>
        <dsp:cNvPr id="0" name=""/>
        <dsp:cNvSpPr/>
      </dsp:nvSpPr>
      <dsp:spPr>
        <a:xfrm>
          <a:off x="1096174" y="3495367"/>
          <a:ext cx="91440" cy="243259"/>
        </a:xfrm>
        <a:custGeom>
          <a:avLst/>
          <a:gdLst/>
          <a:ahLst/>
          <a:cxnLst/>
          <a:rect l="0" t="0" r="0" b="0"/>
          <a:pathLst>
            <a:path>
              <a:moveTo>
                <a:pt x="55662" y="0"/>
              </a:moveTo>
              <a:lnTo>
                <a:pt x="55662" y="161171"/>
              </a:lnTo>
              <a:lnTo>
                <a:pt x="45720" y="161171"/>
              </a:lnTo>
              <a:lnTo>
                <a:pt x="45720" y="2432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326DB-C73E-4523-8A41-A2D97E1F05FC}">
      <dsp:nvSpPr>
        <dsp:cNvPr id="0" name=""/>
        <dsp:cNvSpPr/>
      </dsp:nvSpPr>
      <dsp:spPr>
        <a:xfrm>
          <a:off x="1106116" y="2968248"/>
          <a:ext cx="91440" cy="25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C9220-A289-4363-9C4F-9B4BCA4113F4}">
      <dsp:nvSpPr>
        <dsp:cNvPr id="0" name=""/>
        <dsp:cNvSpPr/>
      </dsp:nvSpPr>
      <dsp:spPr>
        <a:xfrm>
          <a:off x="1151836" y="2372753"/>
          <a:ext cx="1511931" cy="257709"/>
        </a:xfrm>
        <a:custGeom>
          <a:avLst/>
          <a:gdLst/>
          <a:ahLst/>
          <a:cxnLst/>
          <a:rect l="0" t="0" r="0" b="0"/>
          <a:pathLst>
            <a:path>
              <a:moveTo>
                <a:pt x="1511931" y="0"/>
              </a:moveTo>
              <a:lnTo>
                <a:pt x="1511931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54B70-BA55-4D57-9090-0E8DB1B75694}">
      <dsp:nvSpPr>
        <dsp:cNvPr id="0" name=""/>
        <dsp:cNvSpPr/>
      </dsp:nvSpPr>
      <dsp:spPr>
        <a:xfrm>
          <a:off x="2663767" y="1500679"/>
          <a:ext cx="2416181" cy="257709"/>
        </a:xfrm>
        <a:custGeom>
          <a:avLst/>
          <a:gdLst/>
          <a:ahLst/>
          <a:cxnLst/>
          <a:rect l="0" t="0" r="0" b="0"/>
          <a:pathLst>
            <a:path>
              <a:moveTo>
                <a:pt x="2416181" y="0"/>
              </a:moveTo>
              <a:lnTo>
                <a:pt x="2416181" y="175621"/>
              </a:lnTo>
              <a:lnTo>
                <a:pt x="0" y="175621"/>
              </a:lnTo>
              <a:lnTo>
                <a:pt x="0" y="2577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349A9-FB5D-41A4-844C-6AAD0AB9EC87}">
      <dsp:nvSpPr>
        <dsp:cNvPr id="0" name=""/>
        <dsp:cNvSpPr/>
      </dsp:nvSpPr>
      <dsp:spPr>
        <a:xfrm>
          <a:off x="4239929" y="275112"/>
          <a:ext cx="1680038" cy="1225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CE884-C197-4556-9FD1-E27374C10800}">
      <dsp:nvSpPr>
        <dsp:cNvPr id="0" name=""/>
        <dsp:cNvSpPr/>
      </dsp:nvSpPr>
      <dsp:spPr>
        <a:xfrm>
          <a:off x="4338385" y="368646"/>
          <a:ext cx="1680038" cy="1225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>
              <a:latin typeface="Aharoni" panose="02010803020104030203" pitchFamily="2" charset="-79"/>
              <a:cs typeface="Aharoni" panose="02010803020104030203" pitchFamily="2" charset="-79"/>
            </a:rPr>
            <a:t>Salud física y emocional </a:t>
          </a:r>
        </a:p>
      </dsp:txBody>
      <dsp:txXfrm>
        <a:off x="4374281" y="404542"/>
        <a:ext cx="1608246" cy="1153774"/>
      </dsp:txXfrm>
    </dsp:sp>
    <dsp:sp modelId="{350547A6-4010-4B18-A285-262F80E590BA}">
      <dsp:nvSpPr>
        <dsp:cNvPr id="0" name=""/>
        <dsp:cNvSpPr/>
      </dsp:nvSpPr>
      <dsp:spPr>
        <a:xfrm>
          <a:off x="1548971" y="1758388"/>
          <a:ext cx="2229592" cy="614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8241E-EEBF-4BC1-BEE5-BF6DD24AC66A}">
      <dsp:nvSpPr>
        <dsp:cNvPr id="0" name=""/>
        <dsp:cNvSpPr/>
      </dsp:nvSpPr>
      <dsp:spPr>
        <a:xfrm>
          <a:off x="1647427" y="1851922"/>
          <a:ext cx="2229592" cy="614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Dimensión  física </a:t>
          </a:r>
        </a:p>
      </dsp:txBody>
      <dsp:txXfrm>
        <a:off x="1665421" y="1869916"/>
        <a:ext cx="2193604" cy="578376"/>
      </dsp:txXfrm>
    </dsp:sp>
    <dsp:sp modelId="{BBA927DD-E365-4390-B60A-88CC1D4FCF68}">
      <dsp:nvSpPr>
        <dsp:cNvPr id="0" name=""/>
        <dsp:cNvSpPr/>
      </dsp:nvSpPr>
      <dsp:spPr>
        <a:xfrm>
          <a:off x="318290" y="2630462"/>
          <a:ext cx="1667092" cy="337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E908E-280E-4B1B-BA6A-4E2777BCDEE9}">
      <dsp:nvSpPr>
        <dsp:cNvPr id="0" name=""/>
        <dsp:cNvSpPr/>
      </dsp:nvSpPr>
      <dsp:spPr>
        <a:xfrm>
          <a:off x="416746" y="2723995"/>
          <a:ext cx="1667092" cy="337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Ambientes saludables  </a:t>
          </a:r>
        </a:p>
      </dsp:txBody>
      <dsp:txXfrm>
        <a:off x="426639" y="2733888"/>
        <a:ext cx="1647306" cy="318000"/>
      </dsp:txXfrm>
    </dsp:sp>
    <dsp:sp modelId="{A676D5FA-B12D-4CB8-905B-2DBB40ED6140}">
      <dsp:nvSpPr>
        <dsp:cNvPr id="0" name=""/>
        <dsp:cNvSpPr/>
      </dsp:nvSpPr>
      <dsp:spPr>
        <a:xfrm>
          <a:off x="247410" y="3225957"/>
          <a:ext cx="1808851" cy="269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B0570-D8CB-4811-BB5B-EA86B5CBD74E}">
      <dsp:nvSpPr>
        <dsp:cNvPr id="0" name=""/>
        <dsp:cNvSpPr/>
      </dsp:nvSpPr>
      <dsp:spPr>
        <a:xfrm>
          <a:off x="345866" y="3319491"/>
          <a:ext cx="1808851" cy="269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Cambiar comportamientos </a:t>
          </a:r>
        </a:p>
      </dsp:txBody>
      <dsp:txXfrm>
        <a:off x="353757" y="3327382"/>
        <a:ext cx="1793069" cy="253627"/>
      </dsp:txXfrm>
    </dsp:sp>
    <dsp:sp modelId="{EB2A1FED-A949-4FDB-B359-21515F046FA3}">
      <dsp:nvSpPr>
        <dsp:cNvPr id="0" name=""/>
        <dsp:cNvSpPr/>
      </dsp:nvSpPr>
      <dsp:spPr>
        <a:xfrm>
          <a:off x="265132" y="3738627"/>
          <a:ext cx="1753523" cy="5626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3BEB4-4553-43B7-A1A5-E3F768741986}">
      <dsp:nvSpPr>
        <dsp:cNvPr id="0" name=""/>
        <dsp:cNvSpPr/>
      </dsp:nvSpPr>
      <dsp:spPr>
        <a:xfrm>
          <a:off x="363588" y="3832160"/>
          <a:ext cx="1753523" cy="562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Establecer ambientes sanos</a:t>
          </a:r>
        </a:p>
      </dsp:txBody>
      <dsp:txXfrm>
        <a:off x="380068" y="3848640"/>
        <a:ext cx="1720563" cy="529722"/>
      </dsp:txXfrm>
    </dsp:sp>
    <dsp:sp modelId="{9920C24D-CE46-4C83-B049-E595D8BCA655}">
      <dsp:nvSpPr>
        <dsp:cNvPr id="0" name=""/>
        <dsp:cNvSpPr/>
      </dsp:nvSpPr>
      <dsp:spPr>
        <a:xfrm>
          <a:off x="293217" y="4573468"/>
          <a:ext cx="1717237" cy="395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EE016-869B-4F82-9930-F725C9C06CC6}">
      <dsp:nvSpPr>
        <dsp:cNvPr id="0" name=""/>
        <dsp:cNvSpPr/>
      </dsp:nvSpPr>
      <dsp:spPr>
        <a:xfrm>
          <a:off x="391673" y="4667001"/>
          <a:ext cx="1717237" cy="39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Conseguir cambios sociales hacia la salud </a:t>
          </a:r>
        </a:p>
      </dsp:txBody>
      <dsp:txXfrm>
        <a:off x="403259" y="4678587"/>
        <a:ext cx="1694065" cy="372401"/>
      </dsp:txXfrm>
    </dsp:sp>
    <dsp:sp modelId="{B888BC81-7BB9-4B69-A834-E77AC58B4FE5}">
      <dsp:nvSpPr>
        <dsp:cNvPr id="0" name=""/>
        <dsp:cNvSpPr/>
      </dsp:nvSpPr>
      <dsp:spPr>
        <a:xfrm>
          <a:off x="1972" y="5226750"/>
          <a:ext cx="2299727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D4D22-AC26-4B36-884C-B16D5D35C2D7}">
      <dsp:nvSpPr>
        <dsp:cNvPr id="0" name=""/>
        <dsp:cNvSpPr/>
      </dsp:nvSpPr>
      <dsp:spPr>
        <a:xfrm>
          <a:off x="100428" y="5320283"/>
          <a:ext cx="2299727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Favorecer la capacidad y el poder de individuos, grupos y comunidades a un enfoque  saludable. </a:t>
          </a:r>
        </a:p>
      </dsp:txBody>
      <dsp:txXfrm>
        <a:off x="116908" y="5336763"/>
        <a:ext cx="2266767" cy="529717"/>
      </dsp:txXfrm>
    </dsp:sp>
    <dsp:sp modelId="{0CB00928-F4EE-470A-96D3-8C5166E62FC9}">
      <dsp:nvSpPr>
        <dsp:cNvPr id="0" name=""/>
        <dsp:cNvSpPr/>
      </dsp:nvSpPr>
      <dsp:spPr>
        <a:xfrm>
          <a:off x="2437183" y="2596504"/>
          <a:ext cx="1167896" cy="375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17EEB-AA3F-4A82-A2B6-245697DF4D48}">
      <dsp:nvSpPr>
        <dsp:cNvPr id="0" name=""/>
        <dsp:cNvSpPr/>
      </dsp:nvSpPr>
      <dsp:spPr>
        <a:xfrm>
          <a:off x="2535639" y="2690038"/>
          <a:ext cx="1167896" cy="3753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Alimentación</a:t>
          </a:r>
          <a:r>
            <a:rPr lang="es-MX" sz="600" kern="1200" dirty="0"/>
            <a:t> </a:t>
          </a:r>
        </a:p>
      </dsp:txBody>
      <dsp:txXfrm>
        <a:off x="2546633" y="2701032"/>
        <a:ext cx="1145908" cy="353373"/>
      </dsp:txXfrm>
    </dsp:sp>
    <dsp:sp modelId="{36B42649-92BD-4EBC-9325-136586972A1A}">
      <dsp:nvSpPr>
        <dsp:cNvPr id="0" name=""/>
        <dsp:cNvSpPr/>
      </dsp:nvSpPr>
      <dsp:spPr>
        <a:xfrm>
          <a:off x="2498612" y="3263533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C8B4-FD09-442A-9749-EF3B2F3A88B2}">
      <dsp:nvSpPr>
        <dsp:cNvPr id="0" name=""/>
        <dsp:cNvSpPr/>
      </dsp:nvSpPr>
      <dsp:spPr>
        <a:xfrm>
          <a:off x="2597068" y="3357066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Nutrición</a:t>
          </a:r>
          <a:r>
            <a:rPr lang="es-MX" sz="600" kern="1200" dirty="0"/>
            <a:t> </a:t>
          </a:r>
        </a:p>
      </dsp:txBody>
      <dsp:txXfrm>
        <a:off x="2613548" y="3373546"/>
        <a:ext cx="853145" cy="529717"/>
      </dsp:txXfrm>
    </dsp:sp>
    <dsp:sp modelId="{F34BA274-6E26-4DC2-AB85-F85F74492808}">
      <dsp:nvSpPr>
        <dsp:cNvPr id="0" name=""/>
        <dsp:cNvSpPr/>
      </dsp:nvSpPr>
      <dsp:spPr>
        <a:xfrm>
          <a:off x="2498612" y="4083919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B4954-55A8-4FD9-9739-9CE080F3DA3D}">
      <dsp:nvSpPr>
        <dsp:cNvPr id="0" name=""/>
        <dsp:cNvSpPr/>
      </dsp:nvSpPr>
      <dsp:spPr>
        <a:xfrm>
          <a:off x="2597068" y="4177452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Desnutrición</a:t>
          </a:r>
          <a:r>
            <a:rPr lang="es-MX" sz="600" kern="1200" dirty="0"/>
            <a:t> </a:t>
          </a:r>
        </a:p>
      </dsp:txBody>
      <dsp:txXfrm>
        <a:off x="2613548" y="4193932"/>
        <a:ext cx="853145" cy="529717"/>
      </dsp:txXfrm>
    </dsp:sp>
    <dsp:sp modelId="{201E3A34-6E35-4B25-8C5D-E5F65A2CDD7D}">
      <dsp:nvSpPr>
        <dsp:cNvPr id="0" name=""/>
        <dsp:cNvSpPr/>
      </dsp:nvSpPr>
      <dsp:spPr>
        <a:xfrm>
          <a:off x="2498612" y="4904305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EF73A-9CEF-4C86-8F63-00EAC9D64602}">
      <dsp:nvSpPr>
        <dsp:cNvPr id="0" name=""/>
        <dsp:cNvSpPr/>
      </dsp:nvSpPr>
      <dsp:spPr>
        <a:xfrm>
          <a:off x="2597068" y="4997838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Obesidad</a:t>
          </a:r>
          <a:r>
            <a:rPr lang="es-MX" sz="600" kern="1200" dirty="0"/>
            <a:t> </a:t>
          </a:r>
        </a:p>
      </dsp:txBody>
      <dsp:txXfrm>
        <a:off x="2613548" y="5014318"/>
        <a:ext cx="853145" cy="529717"/>
      </dsp:txXfrm>
    </dsp:sp>
    <dsp:sp modelId="{E96028BC-364A-4FB1-A174-DC2AB63C3FE6}">
      <dsp:nvSpPr>
        <dsp:cNvPr id="0" name=""/>
        <dsp:cNvSpPr/>
      </dsp:nvSpPr>
      <dsp:spPr>
        <a:xfrm>
          <a:off x="2498612" y="5724691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A5E25-8690-4FD6-958E-9DD8642D2ADB}">
      <dsp:nvSpPr>
        <dsp:cNvPr id="0" name=""/>
        <dsp:cNvSpPr/>
      </dsp:nvSpPr>
      <dsp:spPr>
        <a:xfrm>
          <a:off x="2597068" y="5818224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Trastornos alimenticios </a:t>
          </a:r>
        </a:p>
      </dsp:txBody>
      <dsp:txXfrm>
        <a:off x="2613548" y="5834704"/>
        <a:ext cx="853145" cy="529717"/>
      </dsp:txXfrm>
    </dsp:sp>
    <dsp:sp modelId="{0B1103DE-509D-4FEA-BF56-DA05749B3D7D}">
      <dsp:nvSpPr>
        <dsp:cNvPr id="0" name=""/>
        <dsp:cNvSpPr/>
      </dsp:nvSpPr>
      <dsp:spPr>
        <a:xfrm>
          <a:off x="4123139" y="2630462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90E7C-B611-460E-98F1-D1BB671BD31F}">
      <dsp:nvSpPr>
        <dsp:cNvPr id="0" name=""/>
        <dsp:cNvSpPr/>
      </dsp:nvSpPr>
      <dsp:spPr>
        <a:xfrm>
          <a:off x="4221595" y="2723995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Ejercicio físico </a:t>
          </a:r>
        </a:p>
      </dsp:txBody>
      <dsp:txXfrm>
        <a:off x="4238075" y="2740475"/>
        <a:ext cx="853145" cy="529717"/>
      </dsp:txXfrm>
    </dsp:sp>
    <dsp:sp modelId="{5A047066-B442-4801-9891-65ECEEE89285}">
      <dsp:nvSpPr>
        <dsp:cNvPr id="0" name=""/>
        <dsp:cNvSpPr/>
      </dsp:nvSpPr>
      <dsp:spPr>
        <a:xfrm>
          <a:off x="3959090" y="3450848"/>
          <a:ext cx="1214203" cy="55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C9990-87D5-4F61-99AA-8AFFF1955533}">
      <dsp:nvSpPr>
        <dsp:cNvPr id="0" name=""/>
        <dsp:cNvSpPr/>
      </dsp:nvSpPr>
      <dsp:spPr>
        <a:xfrm>
          <a:off x="4057546" y="3544381"/>
          <a:ext cx="1214203" cy="55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/>
            <a:t>Prevención</a:t>
          </a:r>
          <a:r>
            <a:rPr lang="es-MX" sz="600" kern="1200" dirty="0"/>
            <a:t> </a:t>
          </a:r>
        </a:p>
      </dsp:txBody>
      <dsp:txXfrm>
        <a:off x="4073948" y="3560783"/>
        <a:ext cx="1181399" cy="527189"/>
      </dsp:txXfrm>
    </dsp:sp>
    <dsp:sp modelId="{82A6351D-568A-485D-8018-E929BB13A3D8}">
      <dsp:nvSpPr>
        <dsp:cNvPr id="0" name=""/>
        <dsp:cNvSpPr/>
      </dsp:nvSpPr>
      <dsp:spPr>
        <a:xfrm>
          <a:off x="3862074" y="4268550"/>
          <a:ext cx="1408234" cy="60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40A4-A025-4271-A5FE-18A4D2F14AB3}">
      <dsp:nvSpPr>
        <dsp:cNvPr id="0" name=""/>
        <dsp:cNvSpPr/>
      </dsp:nvSpPr>
      <dsp:spPr>
        <a:xfrm>
          <a:off x="3960531" y="4362084"/>
          <a:ext cx="1408234" cy="601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Intervención</a:t>
          </a:r>
          <a:r>
            <a:rPr lang="es-MX" sz="600" kern="1200" dirty="0"/>
            <a:t> </a:t>
          </a:r>
        </a:p>
      </dsp:txBody>
      <dsp:txXfrm>
        <a:off x="3978160" y="4379713"/>
        <a:ext cx="1372976" cy="566648"/>
      </dsp:txXfrm>
    </dsp:sp>
    <dsp:sp modelId="{C3C27055-CAAD-484A-A93C-7B2FD1644B18}">
      <dsp:nvSpPr>
        <dsp:cNvPr id="0" name=""/>
        <dsp:cNvSpPr/>
      </dsp:nvSpPr>
      <dsp:spPr>
        <a:xfrm>
          <a:off x="3581630" y="5128166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58D4E-97DC-4D6D-9CB0-3E4C6A486660}">
      <dsp:nvSpPr>
        <dsp:cNvPr id="0" name=""/>
        <dsp:cNvSpPr/>
      </dsp:nvSpPr>
      <dsp:spPr>
        <a:xfrm>
          <a:off x="3680086" y="5221699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Primaria</a:t>
          </a:r>
          <a:r>
            <a:rPr lang="es-MX" sz="500" kern="1200" dirty="0"/>
            <a:t> </a:t>
          </a:r>
        </a:p>
      </dsp:txBody>
      <dsp:txXfrm>
        <a:off x="3696566" y="5238179"/>
        <a:ext cx="853145" cy="529717"/>
      </dsp:txXfrm>
    </dsp:sp>
    <dsp:sp modelId="{905871CD-AC17-495F-BAE3-81AA1B87F595}">
      <dsp:nvSpPr>
        <dsp:cNvPr id="0" name=""/>
        <dsp:cNvSpPr/>
      </dsp:nvSpPr>
      <dsp:spPr>
        <a:xfrm>
          <a:off x="4664648" y="5128166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8FB6-764A-4C17-9D0E-5A24AFA00CF7}">
      <dsp:nvSpPr>
        <dsp:cNvPr id="0" name=""/>
        <dsp:cNvSpPr/>
      </dsp:nvSpPr>
      <dsp:spPr>
        <a:xfrm>
          <a:off x="4763104" y="5221699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Secundaria</a:t>
          </a:r>
          <a:r>
            <a:rPr lang="es-MX" sz="600" kern="1200" dirty="0"/>
            <a:t> </a:t>
          </a:r>
        </a:p>
      </dsp:txBody>
      <dsp:txXfrm>
        <a:off x="4779584" y="5238179"/>
        <a:ext cx="853145" cy="529717"/>
      </dsp:txXfrm>
    </dsp:sp>
    <dsp:sp modelId="{483E075A-ADD8-441C-8155-B9EC29D8621C}">
      <dsp:nvSpPr>
        <dsp:cNvPr id="0" name=""/>
        <dsp:cNvSpPr/>
      </dsp:nvSpPr>
      <dsp:spPr>
        <a:xfrm>
          <a:off x="6280476" y="1758388"/>
          <a:ext cx="2330448" cy="730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E3A1C-2F81-4F39-AF49-ADE3B5C39A8C}">
      <dsp:nvSpPr>
        <dsp:cNvPr id="0" name=""/>
        <dsp:cNvSpPr/>
      </dsp:nvSpPr>
      <dsp:spPr>
        <a:xfrm>
          <a:off x="6378933" y="1851922"/>
          <a:ext cx="2330448" cy="730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Dimensión emocional </a:t>
          </a:r>
        </a:p>
      </dsp:txBody>
      <dsp:txXfrm>
        <a:off x="6400339" y="1873328"/>
        <a:ext cx="2287636" cy="688026"/>
      </dsp:txXfrm>
    </dsp:sp>
    <dsp:sp modelId="{FCCF4AF6-6286-4003-8FD9-D25A06715038}">
      <dsp:nvSpPr>
        <dsp:cNvPr id="0" name=""/>
        <dsp:cNvSpPr/>
      </dsp:nvSpPr>
      <dsp:spPr>
        <a:xfrm>
          <a:off x="5206157" y="2746936"/>
          <a:ext cx="1573962" cy="538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5CDC2-C26E-4C86-B010-61E47A35B5B9}">
      <dsp:nvSpPr>
        <dsp:cNvPr id="0" name=""/>
        <dsp:cNvSpPr/>
      </dsp:nvSpPr>
      <dsp:spPr>
        <a:xfrm>
          <a:off x="5304613" y="2840469"/>
          <a:ext cx="1573962" cy="538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Sensación</a:t>
          </a:r>
          <a:r>
            <a:rPr lang="es-MX" sz="600" kern="1200" dirty="0"/>
            <a:t> </a:t>
          </a:r>
        </a:p>
      </dsp:txBody>
      <dsp:txXfrm>
        <a:off x="5320395" y="2856251"/>
        <a:ext cx="1542398" cy="507272"/>
      </dsp:txXfrm>
    </dsp:sp>
    <dsp:sp modelId="{D81BB6CE-E8B2-4F65-A5C6-A35E55535D3F}">
      <dsp:nvSpPr>
        <dsp:cNvPr id="0" name=""/>
        <dsp:cNvSpPr/>
      </dsp:nvSpPr>
      <dsp:spPr>
        <a:xfrm>
          <a:off x="5550085" y="3543482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95F8F-2411-4121-AEA0-40653A87D176}">
      <dsp:nvSpPr>
        <dsp:cNvPr id="0" name=""/>
        <dsp:cNvSpPr/>
      </dsp:nvSpPr>
      <dsp:spPr>
        <a:xfrm>
          <a:off x="5648542" y="3637015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Percepción Sensorial </a:t>
          </a:r>
        </a:p>
      </dsp:txBody>
      <dsp:txXfrm>
        <a:off x="5665022" y="3653495"/>
        <a:ext cx="853145" cy="529717"/>
      </dsp:txXfrm>
    </dsp:sp>
    <dsp:sp modelId="{521A3BE6-164E-4A70-B54D-876241B49853}">
      <dsp:nvSpPr>
        <dsp:cNvPr id="0" name=""/>
        <dsp:cNvSpPr/>
      </dsp:nvSpPr>
      <dsp:spPr>
        <a:xfrm>
          <a:off x="5550085" y="4363868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0FF82-2ED2-4500-AEC9-B1CA2821727C}">
      <dsp:nvSpPr>
        <dsp:cNvPr id="0" name=""/>
        <dsp:cNvSpPr/>
      </dsp:nvSpPr>
      <dsp:spPr>
        <a:xfrm>
          <a:off x="5648542" y="4457401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Estimulo externo </a:t>
          </a:r>
        </a:p>
      </dsp:txBody>
      <dsp:txXfrm>
        <a:off x="5665022" y="4473881"/>
        <a:ext cx="853145" cy="529717"/>
      </dsp:txXfrm>
    </dsp:sp>
    <dsp:sp modelId="{B060C98B-64AA-4B1A-B83F-78C119312ADF}">
      <dsp:nvSpPr>
        <dsp:cNvPr id="0" name=""/>
        <dsp:cNvSpPr/>
      </dsp:nvSpPr>
      <dsp:spPr>
        <a:xfrm>
          <a:off x="7174612" y="2746936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C28DF-F288-4C55-885A-70139F6361CC}">
      <dsp:nvSpPr>
        <dsp:cNvPr id="0" name=""/>
        <dsp:cNvSpPr/>
      </dsp:nvSpPr>
      <dsp:spPr>
        <a:xfrm>
          <a:off x="7273068" y="2840469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Pensamiento</a:t>
          </a:r>
          <a:r>
            <a:rPr lang="es-MX" sz="900" kern="1200" dirty="0"/>
            <a:t> </a:t>
          </a:r>
        </a:p>
      </dsp:txBody>
      <dsp:txXfrm>
        <a:off x="7289548" y="2856949"/>
        <a:ext cx="853145" cy="529717"/>
      </dsp:txXfrm>
    </dsp:sp>
    <dsp:sp modelId="{38F9E485-DE98-448E-B99D-E5BD39A9E5B6}">
      <dsp:nvSpPr>
        <dsp:cNvPr id="0" name=""/>
        <dsp:cNvSpPr/>
      </dsp:nvSpPr>
      <dsp:spPr>
        <a:xfrm>
          <a:off x="6633103" y="3567322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59382-113B-412A-A2D5-4EC0D6361FFD}">
      <dsp:nvSpPr>
        <dsp:cNvPr id="0" name=""/>
        <dsp:cNvSpPr/>
      </dsp:nvSpPr>
      <dsp:spPr>
        <a:xfrm>
          <a:off x="6731560" y="3660856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Irracionales</a:t>
          </a:r>
          <a:endParaRPr lang="es-MX" sz="1000" b="1" kern="1200" dirty="0"/>
        </a:p>
      </dsp:txBody>
      <dsp:txXfrm>
        <a:off x="6748040" y="3677336"/>
        <a:ext cx="853145" cy="529717"/>
      </dsp:txXfrm>
    </dsp:sp>
    <dsp:sp modelId="{D2A5FECC-C4EC-4B2D-900C-E52DD1A4135B}">
      <dsp:nvSpPr>
        <dsp:cNvPr id="0" name=""/>
        <dsp:cNvSpPr/>
      </dsp:nvSpPr>
      <dsp:spPr>
        <a:xfrm>
          <a:off x="6633103" y="4387708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02468-934E-4DCA-B384-3C93A4B7F027}">
      <dsp:nvSpPr>
        <dsp:cNvPr id="0" name=""/>
        <dsp:cNvSpPr/>
      </dsp:nvSpPr>
      <dsp:spPr>
        <a:xfrm>
          <a:off x="6731560" y="4481242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Descontrol </a:t>
          </a:r>
        </a:p>
      </dsp:txBody>
      <dsp:txXfrm>
        <a:off x="6748040" y="4497722"/>
        <a:ext cx="853145" cy="529717"/>
      </dsp:txXfrm>
    </dsp:sp>
    <dsp:sp modelId="{E2EA1E43-E9C5-43B1-B46C-1BADCE50B39C}">
      <dsp:nvSpPr>
        <dsp:cNvPr id="0" name=""/>
        <dsp:cNvSpPr/>
      </dsp:nvSpPr>
      <dsp:spPr>
        <a:xfrm>
          <a:off x="7716121" y="3567322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A9432-6429-41F3-92F6-F0EE61DA87CD}">
      <dsp:nvSpPr>
        <dsp:cNvPr id="0" name=""/>
        <dsp:cNvSpPr/>
      </dsp:nvSpPr>
      <dsp:spPr>
        <a:xfrm>
          <a:off x="7814577" y="3660856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Racionales</a:t>
          </a:r>
          <a:r>
            <a:rPr lang="es-MX" sz="600" kern="1200" dirty="0"/>
            <a:t> </a:t>
          </a:r>
        </a:p>
      </dsp:txBody>
      <dsp:txXfrm>
        <a:off x="7831057" y="3677336"/>
        <a:ext cx="853145" cy="529717"/>
      </dsp:txXfrm>
    </dsp:sp>
    <dsp:sp modelId="{DE6E5C8F-1FF5-436F-BD10-39F0F059DD59}">
      <dsp:nvSpPr>
        <dsp:cNvPr id="0" name=""/>
        <dsp:cNvSpPr/>
      </dsp:nvSpPr>
      <dsp:spPr>
        <a:xfrm>
          <a:off x="7716121" y="4387708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F4623-DF97-4D10-88D4-756D7B3119F7}">
      <dsp:nvSpPr>
        <dsp:cNvPr id="0" name=""/>
        <dsp:cNvSpPr/>
      </dsp:nvSpPr>
      <dsp:spPr>
        <a:xfrm>
          <a:off x="7814577" y="4481242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Prevención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Intervención </a:t>
          </a:r>
        </a:p>
      </dsp:txBody>
      <dsp:txXfrm>
        <a:off x="7831057" y="4497722"/>
        <a:ext cx="853145" cy="529717"/>
      </dsp:txXfrm>
    </dsp:sp>
    <dsp:sp modelId="{F7E033C9-CA0A-4EE4-966A-D963B0EE7FFC}">
      <dsp:nvSpPr>
        <dsp:cNvPr id="0" name=""/>
        <dsp:cNvSpPr/>
      </dsp:nvSpPr>
      <dsp:spPr>
        <a:xfrm>
          <a:off x="8799139" y="2746936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14AD2-490A-4D3F-AE5D-989D8F027D74}">
      <dsp:nvSpPr>
        <dsp:cNvPr id="0" name=""/>
        <dsp:cNvSpPr/>
      </dsp:nvSpPr>
      <dsp:spPr>
        <a:xfrm>
          <a:off x="8897595" y="2840469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Reacción</a:t>
          </a:r>
          <a:r>
            <a:rPr lang="es-MX" sz="700" b="1" kern="1200" dirty="0"/>
            <a:t> </a:t>
          </a:r>
        </a:p>
      </dsp:txBody>
      <dsp:txXfrm>
        <a:off x="8914075" y="2856949"/>
        <a:ext cx="853145" cy="529717"/>
      </dsp:txXfrm>
    </dsp:sp>
    <dsp:sp modelId="{AACA4FEC-CEBA-4F17-8CA1-03947B91AD2F}">
      <dsp:nvSpPr>
        <dsp:cNvPr id="0" name=""/>
        <dsp:cNvSpPr/>
      </dsp:nvSpPr>
      <dsp:spPr>
        <a:xfrm>
          <a:off x="8755277" y="3557543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48F04-1086-4F2B-A42D-B152543E450A}">
      <dsp:nvSpPr>
        <dsp:cNvPr id="0" name=""/>
        <dsp:cNvSpPr/>
      </dsp:nvSpPr>
      <dsp:spPr>
        <a:xfrm>
          <a:off x="8853733" y="3651076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Conductas</a:t>
          </a:r>
        </a:p>
      </dsp:txBody>
      <dsp:txXfrm>
        <a:off x="8870213" y="3667556"/>
        <a:ext cx="853145" cy="529717"/>
      </dsp:txXfrm>
    </dsp:sp>
    <dsp:sp modelId="{834FD4E8-D470-45AB-9D82-1846E88A4143}">
      <dsp:nvSpPr>
        <dsp:cNvPr id="0" name=""/>
        <dsp:cNvSpPr/>
      </dsp:nvSpPr>
      <dsp:spPr>
        <a:xfrm>
          <a:off x="8799139" y="4387708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D14D-9FFF-4A43-94F2-4F60C4989984}">
      <dsp:nvSpPr>
        <dsp:cNvPr id="0" name=""/>
        <dsp:cNvSpPr/>
      </dsp:nvSpPr>
      <dsp:spPr>
        <a:xfrm>
          <a:off x="8897595" y="4481242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Afrontamiento</a:t>
          </a:r>
          <a:r>
            <a:rPr lang="es-MX" sz="700" b="1" kern="1200" dirty="0"/>
            <a:t> </a:t>
          </a:r>
        </a:p>
      </dsp:txBody>
      <dsp:txXfrm>
        <a:off x="8914075" y="4497722"/>
        <a:ext cx="853145" cy="529717"/>
      </dsp:txXfrm>
    </dsp:sp>
    <dsp:sp modelId="{F61802D3-803F-4443-9414-A943B259D949}">
      <dsp:nvSpPr>
        <dsp:cNvPr id="0" name=""/>
        <dsp:cNvSpPr/>
      </dsp:nvSpPr>
      <dsp:spPr>
        <a:xfrm>
          <a:off x="8257630" y="5208094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4DAD9-9835-48C0-8B6E-51A518EB8862}">
      <dsp:nvSpPr>
        <dsp:cNvPr id="0" name=""/>
        <dsp:cNvSpPr/>
      </dsp:nvSpPr>
      <dsp:spPr>
        <a:xfrm>
          <a:off x="8356086" y="5301628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Positivas</a:t>
          </a:r>
          <a:r>
            <a:rPr lang="es-MX" sz="600" kern="1200" dirty="0"/>
            <a:t> </a:t>
          </a:r>
        </a:p>
      </dsp:txBody>
      <dsp:txXfrm>
        <a:off x="8372566" y="5318108"/>
        <a:ext cx="853145" cy="529717"/>
      </dsp:txXfrm>
    </dsp:sp>
    <dsp:sp modelId="{929CF207-1C4B-4DA6-930B-2BE0B24187FA}">
      <dsp:nvSpPr>
        <dsp:cNvPr id="0" name=""/>
        <dsp:cNvSpPr/>
      </dsp:nvSpPr>
      <dsp:spPr>
        <a:xfrm>
          <a:off x="9340648" y="5208094"/>
          <a:ext cx="886105" cy="562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D29C1-B9FC-425C-A4C2-EECC359B5C61}">
      <dsp:nvSpPr>
        <dsp:cNvPr id="0" name=""/>
        <dsp:cNvSpPr/>
      </dsp:nvSpPr>
      <dsp:spPr>
        <a:xfrm>
          <a:off x="9439104" y="5301628"/>
          <a:ext cx="886105" cy="562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Negativas</a:t>
          </a:r>
          <a:r>
            <a:rPr lang="es-MX" sz="600" kern="1200" dirty="0"/>
            <a:t> </a:t>
          </a:r>
        </a:p>
      </dsp:txBody>
      <dsp:txXfrm>
        <a:off x="9455584" y="5318108"/>
        <a:ext cx="853145" cy="529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99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7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31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6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1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7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0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2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6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0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4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35560" y="1988841"/>
            <a:ext cx="7772400" cy="1470025"/>
          </a:xfrm>
        </p:spPr>
        <p:txBody>
          <a:bodyPr>
            <a:norm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Salud Física y emocional: 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Emociones y Reacciones 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847528" y="3861049"/>
            <a:ext cx="864096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Mecánica   </a:t>
            </a:r>
          </a:p>
          <a:p>
            <a:pPr algn="l"/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Araceli Lozano Rodríguez </a:t>
            </a:r>
          </a:p>
          <a:p>
            <a:pPr algn="l"/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2016 </a:t>
            </a:r>
          </a:p>
        </p:txBody>
      </p:sp>
    </p:spTree>
    <p:extLst>
      <p:ext uri="{BB962C8B-B14F-4D97-AF65-F5344CB8AC3E}">
        <p14:creationId xmlns:p14="http://schemas.microsoft.com/office/powerpoint/2010/main" val="16959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024466"/>
              </p:ext>
            </p:extLst>
          </p:nvPr>
        </p:nvGraphicFramePr>
        <p:xfrm>
          <a:off x="1400360" y="480455"/>
          <a:ext cx="10327183" cy="6656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031850" y="206169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kern="0" dirty="0">
                <a:solidFill>
                  <a:prstClr val="black"/>
                </a:solidFill>
              </a:rPr>
              <a:t>Estudia</a:t>
            </a:r>
            <a:r>
              <a:rPr lang="es-MX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33694" y="48499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i="1" kern="0" dirty="0">
                <a:solidFill>
                  <a:prstClr val="black"/>
                </a:solidFill>
              </a:rPr>
              <a:t> para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77710" y="349933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Se encarga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304944" y="4620833"/>
            <a:ext cx="1080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i="1" kern="0" dirty="0">
                <a:solidFill>
                  <a:prstClr val="black"/>
                </a:solidFill>
              </a:rPr>
              <a:t>Con   </a:t>
            </a:r>
            <a:r>
              <a:rPr lang="es-MX" sz="1400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699307" y="430722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i="1" kern="0" dirty="0">
                <a:solidFill>
                  <a:prstClr val="black"/>
                </a:solidFill>
              </a:rPr>
              <a:t>Versus</a:t>
            </a:r>
            <a:r>
              <a:rPr lang="es-MX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023343" y="281852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Intervienen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137516" y="370458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Dos formas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264329" y="4524330"/>
            <a:ext cx="92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i="1" kern="0" dirty="0">
                <a:solidFill>
                  <a:prstClr val="black"/>
                </a:solidFill>
              </a:rPr>
              <a:t>Intervienen</a:t>
            </a:r>
            <a:r>
              <a:rPr lang="es-MX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389170" y="5445036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i="1" kern="0" dirty="0">
                <a:solidFill>
                  <a:prstClr val="black"/>
                </a:solidFill>
              </a:rPr>
              <a:t>Siempre relación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072584" y="3771370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i="1" kern="0" dirty="0">
                <a:solidFill>
                  <a:prstClr val="black"/>
                </a:solidFill>
              </a:rPr>
              <a:t>Basada</a:t>
            </a:r>
            <a:r>
              <a:rPr lang="es-MX" sz="1000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072584" y="44538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Conexión</a:t>
            </a:r>
            <a:r>
              <a:rPr lang="es-MX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259299" y="2957022"/>
            <a:ext cx="684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i="1" kern="0" dirty="0">
                <a:solidFill>
                  <a:prstClr val="black"/>
                </a:solidFill>
              </a:rPr>
              <a:t>Conlleva</a:t>
            </a:r>
            <a:r>
              <a:rPr lang="es-MX" sz="1100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9445588" y="3795198"/>
            <a:ext cx="1453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i="1" kern="0" dirty="0">
                <a:solidFill>
                  <a:prstClr val="black"/>
                </a:solidFill>
              </a:rPr>
              <a:t> y 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733938" y="3791351"/>
            <a:ext cx="19429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i="1" kern="0" dirty="0">
                <a:solidFill>
                  <a:prstClr val="black"/>
                </a:solidFill>
              </a:rPr>
              <a:t>Para resolución de problemas 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0172243" y="5496490"/>
            <a:ext cx="1080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i="1" kern="0" dirty="0">
                <a:solidFill>
                  <a:prstClr val="black"/>
                </a:solidFill>
              </a:rPr>
              <a:t>De tipo   </a:t>
            </a:r>
            <a:r>
              <a:rPr lang="es-MX" sz="1400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8251710" y="4551738"/>
            <a:ext cx="92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i="1" kern="0" dirty="0">
                <a:solidFill>
                  <a:prstClr val="black"/>
                </a:solidFill>
              </a:rPr>
              <a:t>Genera</a:t>
            </a:r>
            <a:r>
              <a:rPr lang="es-MX" sz="1000" b="1" i="1" kern="0" dirty="0">
                <a:solidFill>
                  <a:prstClr val="black"/>
                </a:solidFill>
              </a:rPr>
              <a:t> </a:t>
            </a:r>
            <a:r>
              <a:rPr lang="es-MX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3762531" y="5995523"/>
            <a:ext cx="1324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Para prevenir 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1871725" y="403022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 y lograr 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1993734" y="546464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y   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759645" y="3511480"/>
            <a:ext cx="1307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En el tema de  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3835102" y="515659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kern="0" dirty="0">
                <a:solidFill>
                  <a:prstClr val="black"/>
                </a:solidFill>
              </a:rPr>
              <a:t>Y  </a:t>
            </a:r>
          </a:p>
        </p:txBody>
      </p:sp>
    </p:spTree>
    <p:extLst>
      <p:ext uri="{BB962C8B-B14F-4D97-AF65-F5344CB8AC3E}">
        <p14:creationId xmlns:p14="http://schemas.microsoft.com/office/powerpoint/2010/main" val="21597648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126</Words>
  <Application>Microsoft Office PowerPoint</Application>
  <PresentationFormat>Personalizado</PresentationFormat>
  <Paragraphs>59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Salud Física y emocional:  Emociones y Reacciones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 Física y emocional:  Emociones y Reacciones</dc:title>
  <dc:creator>Araceli</dc:creator>
  <cp:lastModifiedBy>www.intercambiosvirtuales.org</cp:lastModifiedBy>
  <cp:revision>4</cp:revision>
  <dcterms:created xsi:type="dcterms:W3CDTF">2016-10-12T19:46:53Z</dcterms:created>
  <dcterms:modified xsi:type="dcterms:W3CDTF">2016-10-07T17:37:02Z</dcterms:modified>
</cp:coreProperties>
</file>