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0" r:id="rId4"/>
    <p:sldId id="261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>
        <p:scale>
          <a:sx n="80" d="100"/>
          <a:sy n="80" d="100"/>
        </p:scale>
        <p:origin x="-864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13/10/2016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13/10/2016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13/10/2016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13/10/2016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13/10/2016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13/10/2016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13/10/2016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13/10/2016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13/10/2016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13/10/2016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13/10/2016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13/10/2016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ANTECEDENTES DE LA ERGONOMÍA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</a:t>
            </a:r>
            <a:r>
              <a:rPr lang="es-MX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Licenciatura en Ingeniería Industrial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</a:t>
            </a:r>
            <a:r>
              <a:rPr lang="es-MX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Ing. María Magdalena Ramírez Ortega</a:t>
            </a:r>
          </a:p>
          <a:p>
            <a:pPr algn="l"/>
            <a:endParaRPr lang="es-MX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</a:t>
            </a:r>
            <a:r>
              <a:rPr lang="es-MX" sz="20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s-MX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Julio-diciembre</a:t>
            </a:r>
            <a:r>
              <a:rPr lang="es-MX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2016</a:t>
            </a:r>
            <a:endParaRPr lang="es-MX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VAIO\Desktop\DOCENCIA\ACTIVIDADES COORDINACION Gestion de la calidad y Ergonomia\II_7_Ergonomia\II_7_Ergonomia_Mat.Didactic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26"/>
            <a:ext cx="9144000" cy="5414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84984"/>
          </a:xfrm>
        </p:spPr>
        <p:txBody>
          <a:bodyPr>
            <a:normAutofit/>
          </a:bodyPr>
          <a:lstStyle/>
          <a:p>
            <a:pPr lvl="0" algn="just"/>
            <a:r>
              <a:rPr lang="es-ES" sz="2400" dirty="0"/>
              <a:t>González Maestre, D. (2006). Ergonomía y Psicosociología. FC EDITORIAL.</a:t>
            </a:r>
            <a:endParaRPr lang="es-MX" sz="2400" dirty="0"/>
          </a:p>
          <a:p>
            <a:pPr lvl="0" algn="just"/>
            <a:r>
              <a:rPr lang="es-ES" sz="2400" dirty="0"/>
              <a:t>Ramírez </a:t>
            </a:r>
            <a:r>
              <a:rPr lang="es-ES" sz="2400" dirty="0" err="1"/>
              <a:t>Cavassa</a:t>
            </a:r>
            <a:r>
              <a:rPr lang="es-ES" sz="2400" dirty="0"/>
              <a:t>, C. (2001). Ergonomía y Productividad. México, Distrito Federal: Limusa.</a:t>
            </a:r>
            <a:endParaRPr lang="es-MX" sz="2400" dirty="0"/>
          </a:p>
          <a:p>
            <a:pPr marL="0" indent="0" algn="just">
              <a:buNone/>
            </a:pPr>
            <a:endParaRPr lang="es-MX" sz="24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187624" y="29249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58</Words>
  <Application>Microsoft Office PowerPoint</Application>
  <PresentationFormat>Presentación en pantalla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5" baseType="lpstr">
      <vt:lpstr>Tema de Office</vt:lpstr>
      <vt:lpstr>1_Tema de Office</vt:lpstr>
      <vt:lpstr>ANTECEDENTES DE LA ERGONOMÍA</vt:lpstr>
      <vt:lpstr>Presentación de PowerPoint</vt:lpstr>
      <vt:lpstr>Referencias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Rafa</cp:lastModifiedBy>
  <cp:revision>22</cp:revision>
  <dcterms:created xsi:type="dcterms:W3CDTF">2012-12-04T21:22:09Z</dcterms:created>
  <dcterms:modified xsi:type="dcterms:W3CDTF">2016-10-14T00:13:58Z</dcterms:modified>
</cp:coreProperties>
</file>