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1" r:id="rId4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086" autoAdjust="0"/>
  </p:normalViewPr>
  <p:slideViewPr>
    <p:cSldViewPr>
      <p:cViewPr varScale="1">
        <p:scale>
          <a:sx n="107" d="100"/>
          <a:sy n="107" d="100"/>
        </p:scale>
        <p:origin x="1704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733638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528794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66283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068318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13264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0050015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77006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03821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576955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49399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273453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4A01B9-89BD-4F1B-8A83-0DCC119A1F26}" type="datetimeFigureOut">
              <a:rPr lang="es-MX" smtClean="0"/>
              <a:t>28/03/2017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DF92F4-2C5B-4A34-8D52-C3695820C8FE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719912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Clasificación de líquidos hidráulicos</a:t>
            </a:r>
            <a:br>
              <a:rPr lang="es-MX" dirty="0" smtClean="0"/>
            </a:br>
            <a:r>
              <a:rPr lang="es-MX" dirty="0" smtClean="0"/>
              <a:t>en el mantenimiento</a:t>
            </a:r>
            <a:endParaRPr lang="es-MX" dirty="0"/>
          </a:p>
        </p:txBody>
      </p:sp>
      <p:sp>
        <p:nvSpPr>
          <p:cNvPr id="4" name="3 Subtítulo"/>
          <p:cNvSpPr txBox="1">
            <a:spLocks noGrp="1"/>
          </p:cNvSpPr>
          <p:nvPr>
            <p:ph type="subTitle" idx="1"/>
          </p:nvPr>
        </p:nvSpPr>
        <p:spPr>
          <a:xfrm>
            <a:off x="1043608" y="3717032"/>
            <a:ext cx="7776864" cy="261610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Área Académica: Licenciatura en ingeniería industrial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Profesor(a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): Ing.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Felipe Gutiérrez Castillo</a:t>
            </a: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endParaRPr lang="es-MX" sz="2000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pPr algn="l"/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Periodo: </a:t>
            </a:r>
            <a:r>
              <a:rPr lang="es-MX" sz="2000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Enero-junio 2017</a:t>
            </a:r>
            <a:endParaRPr lang="es-MX" sz="2000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9942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 algn="ctr">
              <a:buNone/>
            </a:pPr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pPr marL="0" indent="0">
              <a:buNone/>
            </a:pPr>
            <a:endParaRPr lang="es-MX" dirty="0"/>
          </a:p>
        </p:txBody>
      </p:sp>
      <p:pic>
        <p:nvPicPr>
          <p:cNvPr id="1026" name="Picture 2" descr="C:\Users\Ana Luisa\Documents\II_5_2_Administracion del mantenimiento_Evidencias\Mantenimiento.cmap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537812"/>
            <a:ext cx="8640960" cy="47633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627176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0" indent="0"/>
            <a:r>
              <a:rPr lang="es-MX" b="1" dirty="0">
                <a:latin typeface="Arial" pitchFamily="34" charset="0"/>
                <a:cs typeface="Arial" pitchFamily="34" charset="0"/>
              </a:rPr>
              <a:t>Referencias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s-MX" b="1" dirty="0">
              <a:latin typeface="Arial" pitchFamily="34" charset="0"/>
              <a:cs typeface="Arial" pitchFamily="34" charset="0"/>
            </a:endParaRPr>
          </a:p>
          <a:p>
            <a:r>
              <a:rPr lang="es-MX" b="1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MX" dirty="0" smtClean="0"/>
              <a:t>Ávila, </a:t>
            </a:r>
            <a:r>
              <a:rPr lang="es-MX" dirty="0"/>
              <a:t>J</a:t>
            </a:r>
            <a:r>
              <a:rPr lang="es-MX" dirty="0" smtClean="0"/>
              <a:t>. </a:t>
            </a:r>
            <a:r>
              <a:rPr lang="es-MX" dirty="0"/>
              <a:t>(</a:t>
            </a:r>
            <a:r>
              <a:rPr lang="es-MX" dirty="0" smtClean="0"/>
              <a:t>2001). </a:t>
            </a:r>
            <a:r>
              <a:rPr lang="es-MX" i="1" dirty="0" smtClean="0"/>
              <a:t>Administración del mantenimiento.</a:t>
            </a:r>
            <a:r>
              <a:rPr lang="es-MX" dirty="0" smtClean="0"/>
              <a:t> </a:t>
            </a:r>
            <a:r>
              <a:rPr lang="es-MX" dirty="0"/>
              <a:t>México: </a:t>
            </a:r>
            <a:r>
              <a:rPr lang="es-MX" dirty="0" err="1" smtClean="0"/>
              <a:t>Cecsa</a:t>
            </a:r>
            <a:r>
              <a:rPr lang="es-MX" dirty="0" smtClean="0"/>
              <a:t>.</a:t>
            </a:r>
            <a:endParaRPr lang="es-MX" dirty="0"/>
          </a:p>
          <a:p>
            <a:endParaRPr lang="es-MX" b="1" dirty="0"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10794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149</TotalTime>
  <Words>39</Words>
  <Application>Microsoft Office PowerPoint</Application>
  <PresentationFormat>Presentación en pantalla (4:3)</PresentationFormat>
  <Paragraphs>18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6" baseType="lpstr">
      <vt:lpstr>Arial</vt:lpstr>
      <vt:lpstr>Calibri</vt:lpstr>
      <vt:lpstr>Tema de Office</vt:lpstr>
      <vt:lpstr>Clasificación de líquidos hidráulicos en el mantenimiento</vt:lpstr>
      <vt:lpstr>Presentación de PowerPoint</vt:lpstr>
      <vt:lpstr>Referencias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Citlali</dc:creator>
  <cp:lastModifiedBy>Cuenta Microsoft</cp:lastModifiedBy>
  <cp:revision>27</cp:revision>
  <dcterms:created xsi:type="dcterms:W3CDTF">2012-12-04T21:22:09Z</dcterms:created>
  <dcterms:modified xsi:type="dcterms:W3CDTF">2017-03-28T18:33:07Z</dcterms:modified>
</cp:coreProperties>
</file>