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Clasificación de líquidos hidráulicos</a:t>
            </a:r>
            <a:br>
              <a:rPr lang="es-MX" dirty="0" smtClean="0"/>
            </a:br>
            <a:r>
              <a:rPr lang="es-MX" dirty="0" smtClean="0"/>
              <a:t>en el mantenimiento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Ing.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Felipe Gutiérrez Castillo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 descr="C:\Users\Ana Luisa\Documents\II_5_2_Administracion del mantenimiento_Evidencias\Mantenimiento.cm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812"/>
            <a:ext cx="8640960" cy="476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/>
              <a:t>Ávila, </a:t>
            </a:r>
            <a:r>
              <a:rPr lang="es-MX" dirty="0"/>
              <a:t>J</a:t>
            </a:r>
            <a:r>
              <a:rPr lang="es-MX" dirty="0" smtClean="0"/>
              <a:t>. </a:t>
            </a:r>
            <a:r>
              <a:rPr lang="es-MX" dirty="0"/>
              <a:t>(</a:t>
            </a:r>
            <a:r>
              <a:rPr lang="es-MX" dirty="0" smtClean="0"/>
              <a:t>2001). </a:t>
            </a:r>
            <a:r>
              <a:rPr lang="es-MX" i="1" dirty="0" smtClean="0"/>
              <a:t>Administración del mantenimiento.</a:t>
            </a:r>
            <a:r>
              <a:rPr lang="es-MX" dirty="0" smtClean="0"/>
              <a:t> </a:t>
            </a:r>
            <a:r>
              <a:rPr lang="es-MX" dirty="0"/>
              <a:t>México: </a:t>
            </a:r>
            <a:r>
              <a:rPr lang="es-MX" dirty="0" err="1" smtClean="0"/>
              <a:t>Cecsa</a:t>
            </a:r>
            <a:r>
              <a:rPr lang="es-MX" dirty="0" smtClean="0"/>
              <a:t>.</a:t>
            </a:r>
            <a:endParaRPr lang="es-MX" dirty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Clasificación de líquidos hidráulicos en el mantenimiento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27</cp:revision>
  <dcterms:created xsi:type="dcterms:W3CDTF">2012-12-04T21:22:09Z</dcterms:created>
  <dcterms:modified xsi:type="dcterms:W3CDTF">2017-03-28T18:33:07Z</dcterms:modified>
</cp:coreProperties>
</file>