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60" r:id="rId4"/>
    <p:sldId id="261" r:id="rId5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086" autoAdjust="0"/>
  </p:normalViewPr>
  <p:slideViewPr>
    <p:cSldViewPr>
      <p:cViewPr varScale="1">
        <p:scale>
          <a:sx n="107" d="100"/>
          <a:sy n="107" d="100"/>
        </p:scale>
        <p:origin x="1704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15/03/2017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73363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15/03/2017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528794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15/03/2017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666283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15/03/2017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2412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15/03/2017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3342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15/03/2017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51432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15/03/2017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12539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15/03/2017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01322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15/03/2017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426473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15/03/2017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175047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15/03/2017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57916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15/03/2017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0683186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15/03/2017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351933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15/03/2017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270229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15/03/2017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87610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15/03/2017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271326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15/03/2017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05001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15/03/2017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77006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15/03/2017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03821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15/03/2017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576955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15/03/2017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949399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15/03/2017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73453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4A01B9-89BD-4F1B-8A83-0DCC119A1F26}" type="datetimeFigureOut">
              <a:rPr lang="es-MX" smtClean="0"/>
              <a:t>15/03/2017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19912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15/03/2017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1776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ecnologiaycalidad.galeon.com/calidad/31.htm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qsi-meta.com/Web/BIBLIOTECA/QS9000.ht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MX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REQUERIMIENTOS </a:t>
            </a:r>
            <a:r>
              <a:rPr lang="es-MX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PARA LA INDUSTRIA AUTOMOTRIZ (QS-9000)</a:t>
            </a:r>
            <a:endParaRPr lang="es-MX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3 Subtítulo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s-MX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Área Académica: </a:t>
            </a:r>
            <a:r>
              <a:rPr lang="es-MX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Licenciatura en Ingeniería Industrial</a:t>
            </a:r>
          </a:p>
          <a:p>
            <a:pPr algn="l"/>
            <a:endParaRPr lang="es-MX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s-MX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s-MX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Profesor(a): </a:t>
            </a:r>
            <a:r>
              <a:rPr lang="es-MX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Ing. María Magdalena Ramírez Ortega</a:t>
            </a:r>
          </a:p>
          <a:p>
            <a:pPr algn="l"/>
            <a:endParaRPr lang="es-MX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s-MX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s-MX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Periodo: </a:t>
            </a:r>
            <a:r>
              <a:rPr lang="es-MX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Enero-junio </a:t>
            </a:r>
            <a:r>
              <a:rPr lang="es-MX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2017</a:t>
            </a:r>
            <a:endParaRPr lang="es-MX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9427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445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5411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/>
            <a:r>
              <a:rPr lang="es-MX" b="1" dirty="0">
                <a:latin typeface="Arial" pitchFamily="34" charset="0"/>
                <a:cs typeface="Arial" pitchFamily="34" charset="0"/>
              </a:rPr>
              <a:t>Referencias</a:t>
            </a:r>
          </a:p>
        </p:txBody>
      </p:sp>
      <p:sp>
        <p:nvSpPr>
          <p:cNvPr id="4" name="3 CuadroTexto"/>
          <p:cNvSpPr txBox="1"/>
          <p:nvPr/>
        </p:nvSpPr>
        <p:spPr>
          <a:xfrm>
            <a:off x="1187624" y="292494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MX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idx="1"/>
          </p:nvPr>
        </p:nvSpPr>
        <p:spPr bwMode="auto">
          <a:xfrm>
            <a:off x="441636" y="1709231"/>
            <a:ext cx="8003232" cy="31700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lnSpc>
                <a:spcPct val="100000"/>
              </a:lnSpc>
              <a:buClrTx/>
            </a:pPr>
            <a:r>
              <a:rPr lang="es-ES" sz="2000" dirty="0">
                <a:ea typeface="Calibri" panose="020F0502020204030204" pitchFamily="34" charset="0"/>
                <a:cs typeface="Times New Roman" panose="02020603050405020304" pitchFamily="18" charset="0"/>
              </a:rPr>
              <a:t>HISPAVISTA. (13 de SEPTIEMBRE de </a:t>
            </a:r>
            <a:r>
              <a:rPr lang="es-ES" sz="20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2016). </a:t>
            </a:r>
            <a:r>
              <a:rPr lang="es-ES" sz="2000" i="1" dirty="0">
                <a:ea typeface="Calibri" panose="020F0502020204030204" pitchFamily="34" charset="0"/>
                <a:cs typeface="Times New Roman" panose="02020603050405020304" pitchFamily="18" charset="0"/>
              </a:rPr>
              <a:t>Galeon.com</a:t>
            </a:r>
            <a:r>
              <a:rPr lang="es-ES" sz="2000" dirty="0">
                <a:ea typeface="Calibri" panose="020F0502020204030204" pitchFamily="34" charset="0"/>
                <a:cs typeface="Times New Roman" panose="02020603050405020304" pitchFamily="18" charset="0"/>
              </a:rPr>
              <a:t>. Obtenido de </a:t>
            </a:r>
            <a:r>
              <a:rPr lang="es-ES" sz="2000" dirty="0"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http://www.tecnologiaycalidad.galeon.com/calidad/31.htm</a:t>
            </a:r>
            <a:endParaRPr lang="es-ES" sz="20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buClrTx/>
            </a:pPr>
            <a:r>
              <a:rPr lang="es-ES" sz="2000" i="1" dirty="0"/>
              <a:t>QSI-META</a:t>
            </a:r>
            <a:r>
              <a:rPr lang="es-ES" sz="2000" dirty="0"/>
              <a:t>. (14 de SEPTIEMBRE de </a:t>
            </a:r>
            <a:r>
              <a:rPr lang="es-ES" sz="2000" dirty="0" smtClean="0"/>
              <a:t>2016). </a:t>
            </a:r>
            <a:r>
              <a:rPr lang="es-ES" sz="2000" dirty="0"/>
              <a:t>Obtenido de </a:t>
            </a:r>
            <a:r>
              <a:rPr lang="es-ES" sz="2000" dirty="0">
                <a:hlinkClick r:id="rId4"/>
              </a:rPr>
              <a:t>http://www.qsi-meta.com/Web/BIBLIOTECA/QS9000.htm</a:t>
            </a:r>
            <a:endParaRPr lang="es-ES" sz="2000" dirty="0"/>
          </a:p>
          <a:p>
            <a:pPr algn="just">
              <a:lnSpc>
                <a:spcPct val="100000"/>
              </a:lnSpc>
              <a:buClrTx/>
            </a:pPr>
            <a:endParaRPr lang="es-ES" sz="2000" dirty="0"/>
          </a:p>
          <a:p>
            <a:pPr algn="just">
              <a:lnSpc>
                <a:spcPct val="100000"/>
              </a:lnSpc>
              <a:buClrTx/>
            </a:pPr>
            <a:r>
              <a:rPr lang="es-ES" sz="2000" dirty="0">
                <a:cs typeface="Arial" panose="020B0604020202020204" pitchFamily="34" charset="0"/>
              </a:rPr>
              <a:t>Chrysler </a:t>
            </a:r>
            <a:r>
              <a:rPr lang="es-ES" sz="2000" dirty="0" err="1">
                <a:cs typeface="Arial" panose="020B0604020202020204" pitchFamily="34" charset="0"/>
              </a:rPr>
              <a:t>Corporation</a:t>
            </a:r>
            <a:r>
              <a:rPr lang="es-ES" sz="2000" dirty="0">
                <a:cs typeface="Arial" panose="020B0604020202020204" pitchFamily="34" charset="0"/>
              </a:rPr>
              <a:t>,</a:t>
            </a:r>
            <a:r>
              <a:rPr lang="en-US" sz="2000" dirty="0">
                <a:cs typeface="Arial" panose="020B0604020202020204" pitchFamily="34" charset="0"/>
              </a:rPr>
              <a:t> Ford Motor Company, General Motors Corporation.</a:t>
            </a:r>
            <a:r>
              <a:rPr lang="es-ES" sz="2000" dirty="0">
                <a:cs typeface="Arial" panose="020B0604020202020204" pitchFamily="34" charset="0"/>
              </a:rPr>
              <a:t>(Marzo de 1998). </a:t>
            </a:r>
            <a:r>
              <a:rPr lang="es-ES" sz="2000" i="1" dirty="0" err="1">
                <a:cs typeface="Arial" panose="020B0604020202020204" pitchFamily="34" charset="0"/>
              </a:rPr>
              <a:t>Quality</a:t>
            </a:r>
            <a:r>
              <a:rPr lang="es-ES" sz="2000" i="1" dirty="0">
                <a:cs typeface="Arial" panose="020B0604020202020204" pitchFamily="34" charset="0"/>
              </a:rPr>
              <a:t> </a:t>
            </a:r>
            <a:r>
              <a:rPr lang="es-ES" sz="2000" i="1" dirty="0" err="1">
                <a:cs typeface="Arial" panose="020B0604020202020204" pitchFamily="34" charset="0"/>
              </a:rPr>
              <a:t>System</a:t>
            </a:r>
            <a:r>
              <a:rPr lang="es-ES" sz="2000" i="1" dirty="0">
                <a:cs typeface="Arial" panose="020B0604020202020204" pitchFamily="34" charset="0"/>
              </a:rPr>
              <a:t> </a:t>
            </a:r>
            <a:r>
              <a:rPr lang="es-ES" sz="2000" i="1" dirty="0" err="1">
                <a:cs typeface="Arial" panose="020B0604020202020204" pitchFamily="34" charset="0"/>
              </a:rPr>
              <a:t>Requirements</a:t>
            </a:r>
            <a:r>
              <a:rPr lang="es-ES" sz="2000" i="1" dirty="0">
                <a:cs typeface="Arial" panose="020B0604020202020204" pitchFamily="34" charset="0"/>
              </a:rPr>
              <a:t> QS-9000.</a:t>
            </a:r>
            <a:r>
              <a:rPr lang="es-ES" sz="2000" dirty="0">
                <a:cs typeface="Arial" panose="020B0604020202020204" pitchFamily="34" charset="0"/>
              </a:rPr>
              <a:t> Recuperado el 19 de Septiembre de </a:t>
            </a:r>
            <a:r>
              <a:rPr lang="es-ES" sz="2000" dirty="0" smtClean="0">
                <a:cs typeface="Arial" panose="020B0604020202020204" pitchFamily="34" charset="0"/>
              </a:rPr>
              <a:t>2016</a:t>
            </a:r>
            <a:endParaRPr lang="es-ES" sz="2000" dirty="0">
              <a:cs typeface="Arial" panose="020B0604020202020204" pitchFamily="34" charset="0"/>
            </a:endParaRPr>
          </a:p>
          <a:p>
            <a:endParaRPr kumimoji="0" lang="es-MX" altLang="es-MX" sz="2000" b="0" i="0" u="none" strike="noStrike" cap="none" normalizeH="0" baseline="0" dirty="0" smtClean="0">
              <a:ln>
                <a:noFill/>
              </a:ln>
              <a:effectLst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0794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</TotalTime>
  <Words>86</Words>
  <Application>Microsoft Office PowerPoint</Application>
  <PresentationFormat>Presentación en pantalla (4:3)</PresentationFormat>
  <Paragraphs>13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3</vt:i4>
      </vt:variant>
    </vt:vector>
  </HeadingPairs>
  <TitlesOfParts>
    <vt:vector size="8" baseType="lpstr">
      <vt:lpstr>Arial</vt:lpstr>
      <vt:lpstr>Calibri</vt:lpstr>
      <vt:lpstr>Times New Roman</vt:lpstr>
      <vt:lpstr>Tema de Office</vt:lpstr>
      <vt:lpstr>1_Tema de Office</vt:lpstr>
      <vt:lpstr>REQUERIMIENTOS PARA LA INDUSTRIA AUTOMOTRIZ (QS-9000)</vt:lpstr>
      <vt:lpstr>Presentación de PowerPoint</vt:lpstr>
      <vt:lpstr>Referencias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Citlali</dc:creator>
  <cp:lastModifiedBy>Cuenta Microsoft</cp:lastModifiedBy>
  <cp:revision>26</cp:revision>
  <dcterms:created xsi:type="dcterms:W3CDTF">2012-12-04T21:22:09Z</dcterms:created>
  <dcterms:modified xsi:type="dcterms:W3CDTF">2017-03-15T18:23:48Z</dcterms:modified>
</cp:coreProperties>
</file>