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0" r:id="rId4"/>
    <p:sldId id="261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15/03/2017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15/03/2017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nologiaycalidad.galeon.com/calidad/31.htm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qsi-meta.com/Web/BIBLIOTECA/QS900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REQUERIMIENTOS </a:t>
            </a:r>
            <a:r>
              <a:rPr lang="es-MX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PARA LA INDUSTRIA AUTOMOTRIZ (QS-9000)</a:t>
            </a:r>
            <a:endParaRPr lang="es-MX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Ing. María Magdalena Ramírez Ortega</a:t>
            </a:r>
          </a:p>
          <a:p>
            <a:pPr algn="l"/>
            <a:endParaRPr lang="es-MX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</a:t>
            </a:r>
            <a:r>
              <a:rPr lang="es-MX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es-MX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8762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441636" y="1709231"/>
            <a:ext cx="800323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0000"/>
              </a:lnSpc>
              <a:buClrTx/>
            </a:pPr>
            <a:r>
              <a:rPr lang="es-ES" sz="2000" dirty="0">
                <a:ea typeface="Calibri" panose="020F0502020204030204" pitchFamily="34" charset="0"/>
                <a:cs typeface="Times New Roman" panose="02020603050405020304" pitchFamily="18" charset="0"/>
              </a:rPr>
              <a:t>HISPAVISTA. (13 de SEPTIEMBRE de </a:t>
            </a:r>
            <a:r>
              <a:rPr lang="es-E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2016). </a:t>
            </a:r>
            <a:r>
              <a:rPr lang="es-E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Galeon.com</a:t>
            </a:r>
            <a:r>
              <a:rPr lang="es-ES" sz="2000" dirty="0">
                <a:ea typeface="Calibri" panose="020F0502020204030204" pitchFamily="34" charset="0"/>
                <a:cs typeface="Times New Roman" panose="02020603050405020304" pitchFamily="18" charset="0"/>
              </a:rPr>
              <a:t>. Obtenido de </a:t>
            </a:r>
            <a:r>
              <a:rPr lang="es-ES" sz="2000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http://www.tecnologiaycalidad.galeon.com/calidad/31.htm</a:t>
            </a:r>
            <a:endParaRPr lang="es-E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Tx/>
            </a:pPr>
            <a:r>
              <a:rPr lang="es-ES" sz="2000" i="1" dirty="0"/>
              <a:t>QSI-META</a:t>
            </a:r>
            <a:r>
              <a:rPr lang="es-ES" sz="2000" dirty="0"/>
              <a:t>. (14 de SEPTIEMBRE de </a:t>
            </a:r>
            <a:r>
              <a:rPr lang="es-ES" sz="2000" dirty="0" smtClean="0"/>
              <a:t>2016). </a:t>
            </a:r>
            <a:r>
              <a:rPr lang="es-ES" sz="2000" dirty="0"/>
              <a:t>Obtenido de </a:t>
            </a:r>
            <a:r>
              <a:rPr lang="es-ES" sz="2000" dirty="0">
                <a:hlinkClick r:id="rId4"/>
              </a:rPr>
              <a:t>http://www.qsi-meta.com/Web/BIBLIOTECA/QS9000.htm</a:t>
            </a:r>
            <a:endParaRPr lang="es-ES" sz="2000" dirty="0"/>
          </a:p>
          <a:p>
            <a:pPr algn="just">
              <a:lnSpc>
                <a:spcPct val="100000"/>
              </a:lnSpc>
              <a:buClrTx/>
            </a:pPr>
            <a:endParaRPr lang="es-ES" sz="2000" dirty="0"/>
          </a:p>
          <a:p>
            <a:pPr algn="just">
              <a:lnSpc>
                <a:spcPct val="100000"/>
              </a:lnSpc>
              <a:buClrTx/>
            </a:pPr>
            <a:r>
              <a:rPr lang="es-ES" sz="2000" dirty="0">
                <a:cs typeface="Arial" panose="020B0604020202020204" pitchFamily="34" charset="0"/>
              </a:rPr>
              <a:t>Chrysler </a:t>
            </a:r>
            <a:r>
              <a:rPr lang="es-ES" sz="2000" dirty="0" err="1">
                <a:cs typeface="Arial" panose="020B0604020202020204" pitchFamily="34" charset="0"/>
              </a:rPr>
              <a:t>Corporation</a:t>
            </a:r>
            <a:r>
              <a:rPr lang="es-ES" sz="2000" dirty="0">
                <a:cs typeface="Arial" panose="020B0604020202020204" pitchFamily="34" charset="0"/>
              </a:rPr>
              <a:t>,</a:t>
            </a:r>
            <a:r>
              <a:rPr lang="en-US" sz="2000" dirty="0">
                <a:cs typeface="Arial" panose="020B0604020202020204" pitchFamily="34" charset="0"/>
              </a:rPr>
              <a:t> Ford Motor Company, General Motors Corporation.</a:t>
            </a:r>
            <a:r>
              <a:rPr lang="es-ES" sz="2000" dirty="0">
                <a:cs typeface="Arial" panose="020B0604020202020204" pitchFamily="34" charset="0"/>
              </a:rPr>
              <a:t>(Marzo de 1998). </a:t>
            </a:r>
            <a:r>
              <a:rPr lang="es-ES" sz="2000" i="1" dirty="0" err="1">
                <a:cs typeface="Arial" panose="020B0604020202020204" pitchFamily="34" charset="0"/>
              </a:rPr>
              <a:t>Quality</a:t>
            </a:r>
            <a:r>
              <a:rPr lang="es-ES" sz="2000" i="1" dirty="0">
                <a:cs typeface="Arial" panose="020B0604020202020204" pitchFamily="34" charset="0"/>
              </a:rPr>
              <a:t> </a:t>
            </a:r>
            <a:r>
              <a:rPr lang="es-ES" sz="2000" i="1" dirty="0" err="1">
                <a:cs typeface="Arial" panose="020B0604020202020204" pitchFamily="34" charset="0"/>
              </a:rPr>
              <a:t>System</a:t>
            </a:r>
            <a:r>
              <a:rPr lang="es-ES" sz="2000" i="1" dirty="0">
                <a:cs typeface="Arial" panose="020B0604020202020204" pitchFamily="34" charset="0"/>
              </a:rPr>
              <a:t> </a:t>
            </a:r>
            <a:r>
              <a:rPr lang="es-ES" sz="2000" i="1" dirty="0" err="1">
                <a:cs typeface="Arial" panose="020B0604020202020204" pitchFamily="34" charset="0"/>
              </a:rPr>
              <a:t>Requirements</a:t>
            </a:r>
            <a:r>
              <a:rPr lang="es-ES" sz="2000" i="1" dirty="0">
                <a:cs typeface="Arial" panose="020B0604020202020204" pitchFamily="34" charset="0"/>
              </a:rPr>
              <a:t> QS-9000.</a:t>
            </a:r>
            <a:r>
              <a:rPr lang="es-ES" sz="2000" dirty="0">
                <a:cs typeface="Arial" panose="020B0604020202020204" pitchFamily="34" charset="0"/>
              </a:rPr>
              <a:t> Recuperado el 19 de Septiembre de </a:t>
            </a:r>
            <a:r>
              <a:rPr lang="es-ES" sz="2000" dirty="0" smtClean="0">
                <a:cs typeface="Arial" panose="020B0604020202020204" pitchFamily="34" charset="0"/>
              </a:rPr>
              <a:t>2016</a:t>
            </a:r>
            <a:endParaRPr lang="es-ES" sz="2000" dirty="0">
              <a:cs typeface="Arial" panose="020B0604020202020204" pitchFamily="34" charset="0"/>
            </a:endParaRPr>
          </a:p>
          <a:p>
            <a:endParaRPr kumimoji="0" lang="es-MX" altLang="es-MX" sz="2000" b="0" i="0" u="none" strike="noStrike" cap="none" normalizeH="0" baseline="0" dirty="0" smtClean="0">
              <a:ln>
                <a:noFill/>
              </a:ln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86</Words>
  <Application>Microsoft Office PowerPoint</Application>
  <PresentationFormat>Presentación en pantalla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Tema de Office</vt:lpstr>
      <vt:lpstr>1_Tema de Office</vt:lpstr>
      <vt:lpstr>REQUERIMIENTOS PARA LA INDUSTRIA AUTOMOTRIZ (QS-9000)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26</cp:revision>
  <dcterms:created xsi:type="dcterms:W3CDTF">2012-12-04T21:22:09Z</dcterms:created>
  <dcterms:modified xsi:type="dcterms:W3CDTF">2017-03-15T18:23:48Z</dcterms:modified>
</cp:coreProperties>
</file>