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107" d="100"/>
          <a:sy n="107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479EF1-3C00-448B-9EDA-E4D6EAEDCB6A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B5CB23B-E360-4EDF-8ED0-CC7694263CDE}">
      <dgm:prSet phldrT="[Texto]" custT="1"/>
      <dgm:spPr/>
      <dgm:t>
        <a:bodyPr/>
        <a:lstStyle/>
        <a:p>
          <a:r>
            <a:rPr lang="es-MX" sz="1400" b="1" dirty="0"/>
            <a:t>FUENTES DE INFORMACIÓN  </a:t>
          </a:r>
        </a:p>
      </dgm:t>
    </dgm:pt>
    <dgm:pt modelId="{B80673D2-63DE-450B-88EA-8D6DEAF8C561}" type="parTrans" cxnId="{162A910D-4867-4A2F-9E55-8A7ADD6EF047}">
      <dgm:prSet/>
      <dgm:spPr/>
      <dgm:t>
        <a:bodyPr/>
        <a:lstStyle/>
        <a:p>
          <a:endParaRPr lang="es-MX"/>
        </a:p>
      </dgm:t>
    </dgm:pt>
    <dgm:pt modelId="{F3A8F5A3-97DF-48D0-B82D-E59F23F8D559}" type="sibTrans" cxnId="{162A910D-4867-4A2F-9E55-8A7ADD6EF047}">
      <dgm:prSet/>
      <dgm:spPr/>
      <dgm:t>
        <a:bodyPr/>
        <a:lstStyle/>
        <a:p>
          <a:endParaRPr lang="es-MX"/>
        </a:p>
      </dgm:t>
    </dgm:pt>
    <dgm:pt modelId="{41DBD825-6C7A-4AEA-8DB3-EEB9EA0AE318}">
      <dgm:prSet phldrT="[Texto]" custT="1"/>
      <dgm:spPr/>
      <dgm:t>
        <a:bodyPr/>
        <a:lstStyle/>
        <a:p>
          <a:r>
            <a:rPr lang="es-MX" sz="1400" b="1" dirty="0"/>
            <a:t>primarias </a:t>
          </a:r>
        </a:p>
      </dgm:t>
    </dgm:pt>
    <dgm:pt modelId="{89E52625-8EAB-4F61-9127-86C28C1A2B8B}" type="parTrans" cxnId="{EAB511CE-A7A3-4FE3-A9AD-A0707AA2DEE6}">
      <dgm:prSet/>
      <dgm:spPr/>
      <dgm:t>
        <a:bodyPr/>
        <a:lstStyle/>
        <a:p>
          <a:endParaRPr lang="es-MX"/>
        </a:p>
      </dgm:t>
    </dgm:pt>
    <dgm:pt modelId="{E290EF9E-74B6-49F1-AB55-7CFBFF1987C3}" type="sibTrans" cxnId="{EAB511CE-A7A3-4FE3-A9AD-A0707AA2DEE6}">
      <dgm:prSet/>
      <dgm:spPr/>
      <dgm:t>
        <a:bodyPr/>
        <a:lstStyle/>
        <a:p>
          <a:endParaRPr lang="es-MX"/>
        </a:p>
      </dgm:t>
    </dgm:pt>
    <dgm:pt modelId="{908D3BB3-34B2-4C71-A967-84C2A414C340}">
      <dgm:prSet phldrT="[Texto]" custT="1"/>
      <dgm:spPr/>
      <dgm:t>
        <a:bodyPr/>
        <a:lstStyle/>
        <a:p>
          <a:r>
            <a:rPr lang="es-MX" sz="1200" b="1" dirty="0"/>
            <a:t>secundarias</a:t>
          </a:r>
          <a:r>
            <a:rPr lang="es-MX" sz="1200" dirty="0"/>
            <a:t> </a:t>
          </a:r>
        </a:p>
      </dgm:t>
    </dgm:pt>
    <dgm:pt modelId="{88958D59-5EEA-4162-A5DC-4590AE101526}" type="parTrans" cxnId="{7DFC400D-FA98-45BD-BD93-49DEBEBFB3CF}">
      <dgm:prSet/>
      <dgm:spPr/>
      <dgm:t>
        <a:bodyPr/>
        <a:lstStyle/>
        <a:p>
          <a:endParaRPr lang="es-MX"/>
        </a:p>
      </dgm:t>
    </dgm:pt>
    <dgm:pt modelId="{E536F264-713A-4024-B452-F6F42B9776D5}" type="sibTrans" cxnId="{7DFC400D-FA98-45BD-BD93-49DEBEBFB3CF}">
      <dgm:prSet/>
      <dgm:spPr/>
      <dgm:t>
        <a:bodyPr/>
        <a:lstStyle/>
        <a:p>
          <a:endParaRPr lang="es-MX"/>
        </a:p>
      </dgm:t>
    </dgm:pt>
    <dgm:pt modelId="{F2E4D2FF-7AFD-49CA-BA50-39D987C7DADE}">
      <dgm:prSet phldrT="[Texto]" custT="1"/>
      <dgm:spPr/>
      <dgm:t>
        <a:bodyPr/>
        <a:lstStyle/>
        <a:p>
          <a:r>
            <a:rPr lang="es-MX" sz="1200" b="1" dirty="0"/>
            <a:t>terciarias</a:t>
          </a:r>
          <a:r>
            <a:rPr lang="es-MX" sz="1200" dirty="0"/>
            <a:t> </a:t>
          </a:r>
        </a:p>
      </dgm:t>
    </dgm:pt>
    <dgm:pt modelId="{AE094F08-40EE-4727-84FF-72BE67609385}" type="parTrans" cxnId="{2252AC40-AB1B-4399-9A34-0A316F4537BF}">
      <dgm:prSet/>
      <dgm:spPr/>
      <dgm:t>
        <a:bodyPr/>
        <a:lstStyle/>
        <a:p>
          <a:endParaRPr lang="es-MX"/>
        </a:p>
      </dgm:t>
    </dgm:pt>
    <dgm:pt modelId="{BF018BAA-073F-4060-AEAF-6F4B1A7167A5}" type="sibTrans" cxnId="{2252AC40-AB1B-4399-9A34-0A316F4537BF}">
      <dgm:prSet/>
      <dgm:spPr/>
      <dgm:t>
        <a:bodyPr/>
        <a:lstStyle/>
        <a:p>
          <a:endParaRPr lang="es-MX"/>
        </a:p>
      </dgm:t>
    </dgm:pt>
    <dgm:pt modelId="{CC2C51A6-B762-4321-904A-C7AAD6AB4A32}">
      <dgm:prSet custT="1"/>
      <dgm:spPr/>
      <dgm:t>
        <a:bodyPr/>
        <a:lstStyle/>
        <a:p>
          <a:r>
            <a:rPr lang="es-MX" sz="1100" i="1" dirty="0"/>
            <a:t>Se accede a ellas directamente.</a:t>
          </a:r>
        </a:p>
      </dgm:t>
    </dgm:pt>
    <dgm:pt modelId="{5DA1A139-03BF-455A-AAAF-FC5A6300F4EB}" type="parTrans" cxnId="{39B3BD39-B3B0-4BBD-B65A-63AA0A4BFE10}">
      <dgm:prSet/>
      <dgm:spPr/>
      <dgm:t>
        <a:bodyPr/>
        <a:lstStyle/>
        <a:p>
          <a:endParaRPr lang="es-MX"/>
        </a:p>
      </dgm:t>
    </dgm:pt>
    <dgm:pt modelId="{0531E9B0-18CB-4E8C-8D5F-1810EAABC0ED}" type="sibTrans" cxnId="{39B3BD39-B3B0-4BBD-B65A-63AA0A4BFE10}">
      <dgm:prSet/>
      <dgm:spPr/>
      <dgm:t>
        <a:bodyPr/>
        <a:lstStyle/>
        <a:p>
          <a:endParaRPr lang="es-MX"/>
        </a:p>
      </dgm:t>
    </dgm:pt>
    <dgm:pt modelId="{6756A9D6-A667-436F-ADEC-803C4851447F}">
      <dgm:prSet custT="1"/>
      <dgm:spPr/>
      <dgm:t>
        <a:bodyPr/>
        <a:lstStyle/>
        <a:p>
          <a:r>
            <a:rPr lang="es-MX" sz="1050" dirty="0"/>
            <a:t/>
          </a:r>
          <a:br>
            <a:rPr lang="es-MX" sz="1050" dirty="0"/>
          </a:br>
          <a:r>
            <a:rPr lang="es-MX" sz="1050" dirty="0"/>
            <a:t>-</a:t>
          </a:r>
          <a:r>
            <a:rPr lang="es-ES" sz="1050" b="1" dirty="0"/>
            <a:t>Actas de congresos</a:t>
          </a:r>
          <a:endParaRPr lang="es-MX" sz="1050" dirty="0"/>
        </a:p>
        <a:p>
          <a:r>
            <a:rPr lang="es-MX" sz="1050" b="1" dirty="0"/>
            <a:t>- Entrevistas</a:t>
          </a:r>
          <a:endParaRPr lang="es-MX" sz="1050" dirty="0"/>
        </a:p>
        <a:p>
          <a:r>
            <a:rPr lang="es-MX" sz="1050" b="1" dirty="0"/>
            <a:t>- Libros</a:t>
          </a:r>
        </a:p>
        <a:p>
          <a:r>
            <a:rPr lang="es-MX" sz="1050" b="1" dirty="0"/>
            <a:t>- Discursos</a:t>
          </a:r>
          <a:endParaRPr lang="es-MX" sz="1050" dirty="0"/>
        </a:p>
        <a:p>
          <a:r>
            <a:rPr lang="es-MX" sz="1050" b="1" dirty="0"/>
            <a:t>- Patentes</a:t>
          </a:r>
          <a:endParaRPr lang="es-MX" sz="1050" dirty="0"/>
        </a:p>
        <a:p>
          <a:r>
            <a:rPr lang="es-MX" sz="1050" b="1" dirty="0"/>
            <a:t>- Publicaciones periódicas y seriadas</a:t>
          </a:r>
          <a:endParaRPr lang="es-MX" sz="1050" dirty="0"/>
        </a:p>
        <a:p>
          <a:r>
            <a:rPr lang="es-MX" sz="1050" b="1" dirty="0"/>
            <a:t>- Diarios</a:t>
          </a:r>
        </a:p>
        <a:p>
          <a:endParaRPr lang="es-MX" sz="900" dirty="0"/>
        </a:p>
      </dgm:t>
    </dgm:pt>
    <dgm:pt modelId="{C3F2AB50-B794-441C-ADCC-B54CA8486E53}" type="parTrans" cxnId="{6AA1E0BA-EBB7-4E44-AE44-A78081F4A31A}">
      <dgm:prSet/>
      <dgm:spPr/>
      <dgm:t>
        <a:bodyPr/>
        <a:lstStyle/>
        <a:p>
          <a:endParaRPr lang="es-MX"/>
        </a:p>
      </dgm:t>
    </dgm:pt>
    <dgm:pt modelId="{8F1ED944-BF35-412D-A8E0-16E57B36B677}" type="sibTrans" cxnId="{6AA1E0BA-EBB7-4E44-AE44-A78081F4A31A}">
      <dgm:prSet/>
      <dgm:spPr/>
      <dgm:t>
        <a:bodyPr/>
        <a:lstStyle/>
        <a:p>
          <a:endParaRPr lang="es-MX"/>
        </a:p>
      </dgm:t>
    </dgm:pt>
    <dgm:pt modelId="{844CAF14-A0D6-48FB-B46E-2C870C8CE657}">
      <dgm:prSet custT="1"/>
      <dgm:spPr/>
      <dgm:t>
        <a:bodyPr/>
        <a:lstStyle/>
        <a:p>
          <a:r>
            <a:rPr lang="es-MX" sz="1100" i="1" dirty="0"/>
            <a:t>Son conocidas como "manuales de referencia".</a:t>
          </a:r>
        </a:p>
      </dgm:t>
    </dgm:pt>
    <dgm:pt modelId="{6067BC88-887F-489E-BEB0-481B5E657F83}" type="parTrans" cxnId="{4F93D960-A193-4681-A664-FA11D9C5F924}">
      <dgm:prSet/>
      <dgm:spPr/>
      <dgm:t>
        <a:bodyPr/>
        <a:lstStyle/>
        <a:p>
          <a:endParaRPr lang="es-MX"/>
        </a:p>
      </dgm:t>
    </dgm:pt>
    <dgm:pt modelId="{304B92AF-941E-4B7E-9A13-CFF190D63A50}" type="sibTrans" cxnId="{4F93D960-A193-4681-A664-FA11D9C5F924}">
      <dgm:prSet/>
      <dgm:spPr/>
      <dgm:t>
        <a:bodyPr/>
        <a:lstStyle/>
        <a:p>
          <a:endParaRPr lang="es-MX"/>
        </a:p>
      </dgm:t>
    </dgm:pt>
    <dgm:pt modelId="{A122AEDF-D976-46C8-A755-2BFE77BCF860}">
      <dgm:prSet custT="1"/>
      <dgm:spPr/>
      <dgm:t>
        <a:bodyPr/>
        <a:lstStyle/>
        <a:p>
          <a:r>
            <a:rPr lang="es-MX" sz="1050" dirty="0"/>
            <a:t>- </a:t>
          </a:r>
          <a:r>
            <a:rPr lang="es-MX" sz="1050" b="1" dirty="0"/>
            <a:t>Almanaques</a:t>
          </a:r>
          <a:endParaRPr lang="es-MX" sz="1050" dirty="0"/>
        </a:p>
        <a:p>
          <a:r>
            <a:rPr lang="es-MX" sz="1050" b="1" dirty="0"/>
            <a:t>- Anuarios</a:t>
          </a:r>
          <a:endParaRPr lang="es-MX" sz="1050" dirty="0"/>
        </a:p>
        <a:p>
          <a:r>
            <a:rPr lang="es-MX" sz="1050" b="1" dirty="0"/>
            <a:t>- Atlas</a:t>
          </a:r>
          <a:endParaRPr lang="es-MX" sz="1050" dirty="0"/>
        </a:p>
        <a:p>
          <a:r>
            <a:rPr lang="es-MX" sz="1050" b="1" dirty="0"/>
            <a:t>- Avances de investigaciones en curso</a:t>
          </a:r>
          <a:endParaRPr lang="es-MX" sz="1050" dirty="0"/>
        </a:p>
        <a:p>
          <a:r>
            <a:rPr lang="es-MX" sz="1050" b="1" dirty="0"/>
            <a:t>- Bibliografías</a:t>
          </a:r>
          <a:endParaRPr lang="es-MX" sz="1050" dirty="0"/>
        </a:p>
        <a:p>
          <a:r>
            <a:rPr lang="es-MX" sz="1050" b="1" dirty="0"/>
            <a:t>- Boletines de bibliotecas, de asociaciones y sociedades profesionales</a:t>
          </a:r>
          <a:endParaRPr lang="es-MX" sz="1050" dirty="0"/>
        </a:p>
        <a:p>
          <a:r>
            <a:rPr lang="es-MX" sz="1050" b="1" dirty="0"/>
            <a:t>- Directorios</a:t>
          </a:r>
          <a:endParaRPr lang="es-MX" sz="1050" dirty="0"/>
        </a:p>
      </dgm:t>
    </dgm:pt>
    <dgm:pt modelId="{4E307E07-BCB9-42DD-AA45-57BC0378FC37}" type="parTrans" cxnId="{38188083-C1C1-48AE-8BBB-1D533E183509}">
      <dgm:prSet/>
      <dgm:spPr/>
      <dgm:t>
        <a:bodyPr/>
        <a:lstStyle/>
        <a:p>
          <a:endParaRPr lang="es-MX"/>
        </a:p>
      </dgm:t>
    </dgm:pt>
    <dgm:pt modelId="{77E2F290-0D8D-4B3C-86A7-43D61B82C9D0}" type="sibTrans" cxnId="{38188083-C1C1-48AE-8BBB-1D533E183509}">
      <dgm:prSet/>
      <dgm:spPr/>
      <dgm:t>
        <a:bodyPr/>
        <a:lstStyle/>
        <a:p>
          <a:endParaRPr lang="es-MX"/>
        </a:p>
      </dgm:t>
    </dgm:pt>
    <dgm:pt modelId="{6E985E29-15F0-4C7F-AC24-7BA32D8A6DFA}">
      <dgm:prSet custT="1"/>
      <dgm:spPr/>
      <dgm:t>
        <a:bodyPr/>
        <a:lstStyle/>
        <a:p>
          <a:r>
            <a:rPr lang="es-MX" sz="1100" i="1" dirty="0"/>
            <a:t>Facilitan la ubicación y obtención de información</a:t>
          </a:r>
          <a:r>
            <a:rPr lang="es-MX" sz="900" i="1" dirty="0"/>
            <a:t>.</a:t>
          </a:r>
        </a:p>
      </dgm:t>
    </dgm:pt>
    <dgm:pt modelId="{1BC1306C-8EE0-4A3B-9062-8B678CE794D7}" type="parTrans" cxnId="{E2813C9F-6D2A-4834-9DAD-A2057EDFE2F2}">
      <dgm:prSet/>
      <dgm:spPr/>
      <dgm:t>
        <a:bodyPr/>
        <a:lstStyle/>
        <a:p>
          <a:endParaRPr lang="es-MX"/>
        </a:p>
      </dgm:t>
    </dgm:pt>
    <dgm:pt modelId="{0FFC9F91-285F-45A8-823E-A9A6EC475B69}" type="sibTrans" cxnId="{E2813C9F-6D2A-4834-9DAD-A2057EDFE2F2}">
      <dgm:prSet/>
      <dgm:spPr/>
      <dgm:t>
        <a:bodyPr/>
        <a:lstStyle/>
        <a:p>
          <a:endParaRPr lang="es-MX"/>
        </a:p>
      </dgm:t>
    </dgm:pt>
    <dgm:pt modelId="{A1561576-6A88-40B4-8CDA-C2A4A9A50B53}">
      <dgm:prSet custT="1"/>
      <dgm:spPr/>
      <dgm:t>
        <a:bodyPr/>
        <a:lstStyle/>
        <a:p>
          <a:r>
            <a:rPr lang="es-MX" sz="1050" dirty="0"/>
            <a:t>  -</a:t>
          </a:r>
          <a:r>
            <a:rPr lang="es-ES" sz="1050" b="1" dirty="0"/>
            <a:t>Bancos de datos bibliográficos o bibliografías de bibliografías</a:t>
          </a:r>
          <a:endParaRPr lang="es-MX" sz="1050" dirty="0"/>
        </a:p>
        <a:p>
          <a:r>
            <a:rPr lang="es-ES" sz="1050" b="1" dirty="0"/>
            <a:t>- Calendario de eventos</a:t>
          </a:r>
          <a:endParaRPr lang="es-MX" sz="1050" dirty="0"/>
        </a:p>
        <a:p>
          <a:r>
            <a:rPr lang="es-ES" sz="1050" b="1" dirty="0"/>
            <a:t>- Catálogos de editores, de normas, de publicaciones periódicas.</a:t>
          </a:r>
          <a:endParaRPr lang="es-MX" sz="1050" dirty="0"/>
        </a:p>
        <a:p>
          <a:r>
            <a:rPr lang="es-ES" sz="1050" b="1" dirty="0"/>
            <a:t>- Guías</a:t>
          </a:r>
          <a:endParaRPr lang="es-MX" sz="1050" dirty="0"/>
        </a:p>
        <a:p>
          <a:r>
            <a:rPr lang="es-ES" sz="1050" b="1" dirty="0"/>
            <a:t>- Internet</a:t>
          </a:r>
          <a:endParaRPr lang="es-MX" sz="1050" dirty="0"/>
        </a:p>
      </dgm:t>
    </dgm:pt>
    <dgm:pt modelId="{4EC7FDE0-54E8-43D4-9BB1-1BE685C784C1}" type="parTrans" cxnId="{6F6AB18C-E152-4EB0-986C-2A7DF2CB25DA}">
      <dgm:prSet/>
      <dgm:spPr/>
      <dgm:t>
        <a:bodyPr/>
        <a:lstStyle/>
        <a:p>
          <a:endParaRPr lang="es-MX"/>
        </a:p>
      </dgm:t>
    </dgm:pt>
    <dgm:pt modelId="{1240FDB9-B85D-4F15-9F8A-DDD59B507314}" type="sibTrans" cxnId="{6F6AB18C-E152-4EB0-986C-2A7DF2CB25DA}">
      <dgm:prSet/>
      <dgm:spPr/>
      <dgm:t>
        <a:bodyPr/>
        <a:lstStyle/>
        <a:p>
          <a:endParaRPr lang="es-MX"/>
        </a:p>
      </dgm:t>
    </dgm:pt>
    <dgm:pt modelId="{7964E889-514F-4F2A-AE3E-D3409BF86079}">
      <dgm:prSet custT="1"/>
      <dgm:spPr>
        <a:ln w="6350">
          <a:solidFill>
            <a:schemeClr val="accent1"/>
          </a:solidFill>
        </a:ln>
      </dgm:spPr>
      <dgm:t>
        <a:bodyPr/>
        <a:lstStyle/>
        <a:p>
          <a:r>
            <a:rPr lang="es-MX" sz="1100" b="1" dirty="0"/>
            <a:t> Contienen información nueva u original. </a:t>
          </a:r>
          <a:endParaRPr lang="es-MX" sz="1100" dirty="0"/>
        </a:p>
      </dgm:t>
    </dgm:pt>
    <dgm:pt modelId="{6835C806-5A94-4FB0-9963-4E9264B63FDD}" type="parTrans" cxnId="{8284FC15-049E-4135-9A21-9C55C8A3A440}">
      <dgm:prSet/>
      <dgm:spPr/>
      <dgm:t>
        <a:bodyPr/>
        <a:lstStyle/>
        <a:p>
          <a:endParaRPr lang="es-MX"/>
        </a:p>
      </dgm:t>
    </dgm:pt>
    <dgm:pt modelId="{B2913833-1D2E-41A2-A45F-F2B48C2F152C}" type="sibTrans" cxnId="{8284FC15-049E-4135-9A21-9C55C8A3A440}">
      <dgm:prSet/>
      <dgm:spPr/>
      <dgm:t>
        <a:bodyPr/>
        <a:lstStyle/>
        <a:p>
          <a:endParaRPr lang="es-MX"/>
        </a:p>
      </dgm:t>
    </dgm:pt>
    <dgm:pt modelId="{479E4A07-1DF3-400E-9059-26AEA9EB9E98}">
      <dgm:prSet custT="1"/>
      <dgm:spPr/>
      <dgm:t>
        <a:bodyPr/>
        <a:lstStyle/>
        <a:p>
          <a:pPr>
            <a:lnSpc>
              <a:spcPct val="90000"/>
            </a:lnSpc>
          </a:pPr>
          <a:r>
            <a:rPr lang="es-MX" sz="1100" b="1" dirty="0"/>
            <a:t>Organizan la información sobre fuentes primarias, en forma de índices o resúmenes. </a:t>
          </a:r>
          <a:endParaRPr lang="es-MX" sz="1100" dirty="0"/>
        </a:p>
      </dgm:t>
    </dgm:pt>
    <dgm:pt modelId="{21D912BD-6293-4F92-8CB2-1331E144750A}" type="parTrans" cxnId="{5CC269E6-09C1-4211-B85E-3202C46D9B79}">
      <dgm:prSet/>
      <dgm:spPr/>
      <dgm:t>
        <a:bodyPr/>
        <a:lstStyle/>
        <a:p>
          <a:endParaRPr lang="es-MX"/>
        </a:p>
      </dgm:t>
    </dgm:pt>
    <dgm:pt modelId="{D42CDC75-767B-40E5-A2DD-BDE4A529C608}" type="sibTrans" cxnId="{5CC269E6-09C1-4211-B85E-3202C46D9B79}">
      <dgm:prSet/>
      <dgm:spPr/>
      <dgm:t>
        <a:bodyPr/>
        <a:lstStyle/>
        <a:p>
          <a:endParaRPr lang="es-MX"/>
        </a:p>
      </dgm:t>
    </dgm:pt>
    <dgm:pt modelId="{6AA9AC01-BE01-4086-8D94-C0240B3251D7}">
      <dgm:prSet custT="1"/>
      <dgm:spPr/>
      <dgm:t>
        <a:bodyPr/>
        <a:lstStyle/>
        <a:p>
          <a:r>
            <a:rPr lang="es-MX" sz="1100" b="1" dirty="0"/>
            <a:t>Recopilan documentos secundarios y guían al usuario a fuentes secundarias y primarias. </a:t>
          </a:r>
          <a:endParaRPr lang="es-MX" sz="1100" dirty="0"/>
        </a:p>
      </dgm:t>
    </dgm:pt>
    <dgm:pt modelId="{8E982370-B12A-4F41-B111-521772E5B682}" type="parTrans" cxnId="{47B4A287-EF9E-490F-9C0E-D016DC41FEB2}">
      <dgm:prSet/>
      <dgm:spPr/>
      <dgm:t>
        <a:bodyPr/>
        <a:lstStyle/>
        <a:p>
          <a:endParaRPr lang="es-MX"/>
        </a:p>
      </dgm:t>
    </dgm:pt>
    <dgm:pt modelId="{41111D71-C104-4062-9FB6-5AC56C258D12}" type="sibTrans" cxnId="{47B4A287-EF9E-490F-9C0E-D016DC41FEB2}">
      <dgm:prSet/>
      <dgm:spPr/>
      <dgm:t>
        <a:bodyPr/>
        <a:lstStyle/>
        <a:p>
          <a:endParaRPr lang="es-MX"/>
        </a:p>
      </dgm:t>
    </dgm:pt>
    <dgm:pt modelId="{BF9B0DEA-763D-4BFC-BEA6-3E5B48A7755D}" type="pres">
      <dgm:prSet presAssocID="{06479EF1-3C00-448B-9EDA-E4D6EAEDCB6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92E67DA4-2DB2-4D71-AFD0-0BB30EEDA301}" type="pres">
      <dgm:prSet presAssocID="{4B5CB23B-E360-4EDF-8ED0-CC7694263CDE}" presName="hierRoot1" presStyleCnt="0">
        <dgm:presLayoutVars>
          <dgm:hierBranch val="init"/>
        </dgm:presLayoutVars>
      </dgm:prSet>
      <dgm:spPr/>
    </dgm:pt>
    <dgm:pt modelId="{7FA7BD23-F585-4067-86EB-1A96AF74D5F6}" type="pres">
      <dgm:prSet presAssocID="{4B5CB23B-E360-4EDF-8ED0-CC7694263CDE}" presName="rootComposite1" presStyleCnt="0"/>
      <dgm:spPr/>
    </dgm:pt>
    <dgm:pt modelId="{27A798EC-7B8B-47AC-B4A0-7EF0A3C93F7B}" type="pres">
      <dgm:prSet presAssocID="{4B5CB23B-E360-4EDF-8ED0-CC7694263CDE}" presName="rootText1" presStyleLbl="node0" presStyleIdx="0" presStyleCnt="1" custScaleX="154042" custScaleY="55714" custLinFactNeighborX="4773" custLinFactNeighborY="-17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EBD05D9-E052-41C9-99C9-5FE92A83BDD0}" type="pres">
      <dgm:prSet presAssocID="{4B5CB23B-E360-4EDF-8ED0-CC7694263CDE}" presName="rootConnector1" presStyleLbl="node1" presStyleIdx="0" presStyleCnt="0"/>
      <dgm:spPr/>
      <dgm:t>
        <a:bodyPr/>
        <a:lstStyle/>
        <a:p>
          <a:endParaRPr lang="es-MX"/>
        </a:p>
      </dgm:t>
    </dgm:pt>
    <dgm:pt modelId="{7F616B2F-02E7-4790-99F4-B910EDEA509A}" type="pres">
      <dgm:prSet presAssocID="{4B5CB23B-E360-4EDF-8ED0-CC7694263CDE}" presName="hierChild2" presStyleCnt="0"/>
      <dgm:spPr/>
    </dgm:pt>
    <dgm:pt modelId="{FE2BF467-FBBD-4703-AC51-11C335717D0F}" type="pres">
      <dgm:prSet presAssocID="{89E52625-8EAB-4F61-9127-86C28C1A2B8B}" presName="Name37" presStyleLbl="parChTrans1D2" presStyleIdx="0" presStyleCnt="3"/>
      <dgm:spPr/>
      <dgm:t>
        <a:bodyPr/>
        <a:lstStyle/>
        <a:p>
          <a:endParaRPr lang="es-MX"/>
        </a:p>
      </dgm:t>
    </dgm:pt>
    <dgm:pt modelId="{546E0E43-A49C-41F3-B4B5-CCA086591350}" type="pres">
      <dgm:prSet presAssocID="{41DBD825-6C7A-4AEA-8DB3-EEB9EA0AE318}" presName="hierRoot2" presStyleCnt="0">
        <dgm:presLayoutVars>
          <dgm:hierBranch val="init"/>
        </dgm:presLayoutVars>
      </dgm:prSet>
      <dgm:spPr/>
    </dgm:pt>
    <dgm:pt modelId="{C5947DDF-DBD8-4DA2-BA8C-AAC56A773272}" type="pres">
      <dgm:prSet presAssocID="{41DBD825-6C7A-4AEA-8DB3-EEB9EA0AE318}" presName="rootComposite" presStyleCnt="0"/>
      <dgm:spPr/>
    </dgm:pt>
    <dgm:pt modelId="{35C8B2EA-A145-4DC5-BF99-3F23750978C7}" type="pres">
      <dgm:prSet presAssocID="{41DBD825-6C7A-4AEA-8DB3-EEB9EA0AE318}" presName="rootText" presStyleLbl="node2" presStyleIdx="0" presStyleCnt="3" custScaleY="6018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63F378C-9DA7-48B2-9488-62D344F8449C}" type="pres">
      <dgm:prSet presAssocID="{41DBD825-6C7A-4AEA-8DB3-EEB9EA0AE318}" presName="rootConnector" presStyleLbl="node2" presStyleIdx="0" presStyleCnt="3"/>
      <dgm:spPr/>
      <dgm:t>
        <a:bodyPr/>
        <a:lstStyle/>
        <a:p>
          <a:endParaRPr lang="es-MX"/>
        </a:p>
      </dgm:t>
    </dgm:pt>
    <dgm:pt modelId="{C224C9E8-A44E-4A97-9D36-57410883A801}" type="pres">
      <dgm:prSet presAssocID="{41DBD825-6C7A-4AEA-8DB3-EEB9EA0AE318}" presName="hierChild4" presStyleCnt="0"/>
      <dgm:spPr/>
    </dgm:pt>
    <dgm:pt modelId="{FF4D1D47-174D-42D1-8108-ADDAAAEE7A4D}" type="pres">
      <dgm:prSet presAssocID="{6835C806-5A94-4FB0-9963-4E9264B63FDD}" presName="Name37" presStyleLbl="parChTrans1D3" presStyleIdx="0" presStyleCnt="9"/>
      <dgm:spPr/>
      <dgm:t>
        <a:bodyPr/>
        <a:lstStyle/>
        <a:p>
          <a:endParaRPr lang="es-MX"/>
        </a:p>
      </dgm:t>
    </dgm:pt>
    <dgm:pt modelId="{C84624DE-F80A-464E-9F4D-68EBEBF681E1}" type="pres">
      <dgm:prSet presAssocID="{7964E889-514F-4F2A-AE3E-D3409BF86079}" presName="hierRoot2" presStyleCnt="0">
        <dgm:presLayoutVars>
          <dgm:hierBranch val="init"/>
        </dgm:presLayoutVars>
      </dgm:prSet>
      <dgm:spPr/>
    </dgm:pt>
    <dgm:pt modelId="{971CA72B-32DB-4AA1-AFF3-3E2024FC4D88}" type="pres">
      <dgm:prSet presAssocID="{7964E889-514F-4F2A-AE3E-D3409BF86079}" presName="rootComposite" presStyleCnt="0"/>
      <dgm:spPr/>
    </dgm:pt>
    <dgm:pt modelId="{0E28353D-F344-4C67-AD01-92596DB64B81}" type="pres">
      <dgm:prSet presAssocID="{7964E889-514F-4F2A-AE3E-D3409BF86079}" presName="rootText" presStyleLbl="node3" presStyleIdx="0" presStyleCnt="9" custScaleX="97422" custScaleY="9056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77BE8AC-71BB-480B-8A65-5C39E0F8DA90}" type="pres">
      <dgm:prSet presAssocID="{7964E889-514F-4F2A-AE3E-D3409BF86079}" presName="rootConnector" presStyleLbl="node3" presStyleIdx="0" presStyleCnt="9"/>
      <dgm:spPr/>
      <dgm:t>
        <a:bodyPr/>
        <a:lstStyle/>
        <a:p>
          <a:endParaRPr lang="es-MX"/>
        </a:p>
      </dgm:t>
    </dgm:pt>
    <dgm:pt modelId="{A5D8C1A3-B1E1-4646-B98B-510F23CC72E0}" type="pres">
      <dgm:prSet presAssocID="{7964E889-514F-4F2A-AE3E-D3409BF86079}" presName="hierChild4" presStyleCnt="0"/>
      <dgm:spPr/>
    </dgm:pt>
    <dgm:pt modelId="{937B7FA8-45F4-45FE-86D1-4DA0AE65C3F4}" type="pres">
      <dgm:prSet presAssocID="{7964E889-514F-4F2A-AE3E-D3409BF86079}" presName="hierChild5" presStyleCnt="0"/>
      <dgm:spPr/>
    </dgm:pt>
    <dgm:pt modelId="{8D1532C2-A39D-4E94-8B4C-7D2668FF30AD}" type="pres">
      <dgm:prSet presAssocID="{5DA1A139-03BF-455A-AAAF-FC5A6300F4EB}" presName="Name37" presStyleLbl="parChTrans1D3" presStyleIdx="1" presStyleCnt="9"/>
      <dgm:spPr/>
      <dgm:t>
        <a:bodyPr/>
        <a:lstStyle/>
        <a:p>
          <a:endParaRPr lang="es-MX"/>
        </a:p>
      </dgm:t>
    </dgm:pt>
    <dgm:pt modelId="{181CD5EF-C816-46BD-94B3-56BFD135A4A9}" type="pres">
      <dgm:prSet presAssocID="{CC2C51A6-B762-4321-904A-C7AAD6AB4A32}" presName="hierRoot2" presStyleCnt="0">
        <dgm:presLayoutVars>
          <dgm:hierBranch val="init"/>
        </dgm:presLayoutVars>
      </dgm:prSet>
      <dgm:spPr/>
    </dgm:pt>
    <dgm:pt modelId="{F2162ED3-4659-411D-8BB2-24A1FB3EBF65}" type="pres">
      <dgm:prSet presAssocID="{CC2C51A6-B762-4321-904A-C7AAD6AB4A32}" presName="rootComposite" presStyleCnt="0"/>
      <dgm:spPr/>
    </dgm:pt>
    <dgm:pt modelId="{0CB7A07D-2A0E-43E6-A0DC-9E9674486E7A}" type="pres">
      <dgm:prSet presAssocID="{CC2C51A6-B762-4321-904A-C7AAD6AB4A32}" presName="rootText" presStyleLbl="node3" presStyleIdx="1" presStyleCnt="9" custScaleY="67358" custLinFactNeighborX="-3450" custLinFactNeighborY="72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5ADB6DB-4744-4CC1-8EC2-8E5C7AFBA704}" type="pres">
      <dgm:prSet presAssocID="{CC2C51A6-B762-4321-904A-C7AAD6AB4A32}" presName="rootConnector" presStyleLbl="node3" presStyleIdx="1" presStyleCnt="9"/>
      <dgm:spPr/>
      <dgm:t>
        <a:bodyPr/>
        <a:lstStyle/>
        <a:p>
          <a:endParaRPr lang="es-MX"/>
        </a:p>
      </dgm:t>
    </dgm:pt>
    <dgm:pt modelId="{1A77CE0C-7A0F-4B4A-BDE2-9212823A1E9C}" type="pres">
      <dgm:prSet presAssocID="{CC2C51A6-B762-4321-904A-C7AAD6AB4A32}" presName="hierChild4" presStyleCnt="0"/>
      <dgm:spPr/>
    </dgm:pt>
    <dgm:pt modelId="{438CF983-1254-493A-BC8B-0D787785867D}" type="pres">
      <dgm:prSet presAssocID="{CC2C51A6-B762-4321-904A-C7AAD6AB4A32}" presName="hierChild5" presStyleCnt="0"/>
      <dgm:spPr/>
    </dgm:pt>
    <dgm:pt modelId="{1919076D-41C7-4E27-B273-68B49ABE47B0}" type="pres">
      <dgm:prSet presAssocID="{C3F2AB50-B794-441C-ADCC-B54CA8486E53}" presName="Name37" presStyleLbl="parChTrans1D3" presStyleIdx="2" presStyleCnt="9"/>
      <dgm:spPr/>
      <dgm:t>
        <a:bodyPr/>
        <a:lstStyle/>
        <a:p>
          <a:endParaRPr lang="es-MX"/>
        </a:p>
      </dgm:t>
    </dgm:pt>
    <dgm:pt modelId="{893F700B-7660-4D46-BB12-90C45A86C553}" type="pres">
      <dgm:prSet presAssocID="{6756A9D6-A667-436F-ADEC-803C4851447F}" presName="hierRoot2" presStyleCnt="0">
        <dgm:presLayoutVars>
          <dgm:hierBranch val="init"/>
        </dgm:presLayoutVars>
      </dgm:prSet>
      <dgm:spPr/>
    </dgm:pt>
    <dgm:pt modelId="{D8E8C4B4-F9D9-4A72-AD73-BD71297A059E}" type="pres">
      <dgm:prSet presAssocID="{6756A9D6-A667-436F-ADEC-803C4851447F}" presName="rootComposite" presStyleCnt="0"/>
      <dgm:spPr/>
    </dgm:pt>
    <dgm:pt modelId="{9ED46E51-D648-4971-ADFF-D5467A3FD591}" type="pres">
      <dgm:prSet presAssocID="{6756A9D6-A667-436F-ADEC-803C4851447F}" presName="rootText" presStyleLbl="node3" presStyleIdx="2" presStyleCnt="9" custScaleY="222269" custLinFactNeighborX="-2425" custLinFactNeighborY="822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4E99647-6C9A-4562-BDCB-ABEB8D89FEB2}" type="pres">
      <dgm:prSet presAssocID="{6756A9D6-A667-436F-ADEC-803C4851447F}" presName="rootConnector" presStyleLbl="node3" presStyleIdx="2" presStyleCnt="9"/>
      <dgm:spPr/>
      <dgm:t>
        <a:bodyPr/>
        <a:lstStyle/>
        <a:p>
          <a:endParaRPr lang="es-MX"/>
        </a:p>
      </dgm:t>
    </dgm:pt>
    <dgm:pt modelId="{4B6874EC-9923-4687-84AE-013419F78A0E}" type="pres">
      <dgm:prSet presAssocID="{6756A9D6-A667-436F-ADEC-803C4851447F}" presName="hierChild4" presStyleCnt="0"/>
      <dgm:spPr/>
    </dgm:pt>
    <dgm:pt modelId="{2AB3CDFD-FAAF-43B6-AB5B-ACAE37FA5015}" type="pres">
      <dgm:prSet presAssocID="{6756A9D6-A667-436F-ADEC-803C4851447F}" presName="hierChild5" presStyleCnt="0"/>
      <dgm:spPr/>
    </dgm:pt>
    <dgm:pt modelId="{C82BDC4F-0034-41C2-9FE9-7A05CA9102FC}" type="pres">
      <dgm:prSet presAssocID="{41DBD825-6C7A-4AEA-8DB3-EEB9EA0AE318}" presName="hierChild5" presStyleCnt="0"/>
      <dgm:spPr/>
    </dgm:pt>
    <dgm:pt modelId="{41181D0E-E510-4245-97A5-B5C935472D41}" type="pres">
      <dgm:prSet presAssocID="{88958D59-5EEA-4162-A5DC-4590AE101526}" presName="Name37" presStyleLbl="parChTrans1D2" presStyleIdx="1" presStyleCnt="3"/>
      <dgm:spPr/>
      <dgm:t>
        <a:bodyPr/>
        <a:lstStyle/>
        <a:p>
          <a:endParaRPr lang="es-MX"/>
        </a:p>
      </dgm:t>
    </dgm:pt>
    <dgm:pt modelId="{DE05CB1E-E205-4828-9662-CCBBE4173C02}" type="pres">
      <dgm:prSet presAssocID="{908D3BB3-34B2-4C71-A967-84C2A414C340}" presName="hierRoot2" presStyleCnt="0">
        <dgm:presLayoutVars>
          <dgm:hierBranch val="init"/>
        </dgm:presLayoutVars>
      </dgm:prSet>
      <dgm:spPr/>
    </dgm:pt>
    <dgm:pt modelId="{75F49455-EF65-457F-876B-1322D5EBB22E}" type="pres">
      <dgm:prSet presAssocID="{908D3BB3-34B2-4C71-A967-84C2A414C340}" presName="rootComposite" presStyleCnt="0"/>
      <dgm:spPr/>
    </dgm:pt>
    <dgm:pt modelId="{F45C6957-AB98-47F3-8BE0-4B905900879A}" type="pres">
      <dgm:prSet presAssocID="{908D3BB3-34B2-4C71-A967-84C2A414C340}" presName="rootText" presStyleLbl="node2" presStyleIdx="1" presStyleCnt="3" custScaleY="60182" custLinFactNeighborX="-1148" custLinFactNeighborY="-114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2A03DF7-3AFA-4D2E-A212-AF25D21FDCD1}" type="pres">
      <dgm:prSet presAssocID="{908D3BB3-34B2-4C71-A967-84C2A414C340}" presName="rootConnector" presStyleLbl="node2" presStyleIdx="1" presStyleCnt="3"/>
      <dgm:spPr/>
      <dgm:t>
        <a:bodyPr/>
        <a:lstStyle/>
        <a:p>
          <a:endParaRPr lang="es-MX"/>
        </a:p>
      </dgm:t>
    </dgm:pt>
    <dgm:pt modelId="{91D0B19C-79E3-4861-8E42-5ECBEC46FA2E}" type="pres">
      <dgm:prSet presAssocID="{908D3BB3-34B2-4C71-A967-84C2A414C340}" presName="hierChild4" presStyleCnt="0"/>
      <dgm:spPr/>
    </dgm:pt>
    <dgm:pt modelId="{444306EF-E1FD-4476-99E5-7DABC13F23CE}" type="pres">
      <dgm:prSet presAssocID="{21D912BD-6293-4F92-8CB2-1331E144750A}" presName="Name37" presStyleLbl="parChTrans1D3" presStyleIdx="3" presStyleCnt="9"/>
      <dgm:spPr/>
      <dgm:t>
        <a:bodyPr/>
        <a:lstStyle/>
        <a:p>
          <a:endParaRPr lang="es-MX"/>
        </a:p>
      </dgm:t>
    </dgm:pt>
    <dgm:pt modelId="{9E3F757D-13AB-44CF-87C0-04ED85A4D975}" type="pres">
      <dgm:prSet presAssocID="{479E4A07-1DF3-400E-9059-26AEA9EB9E98}" presName="hierRoot2" presStyleCnt="0">
        <dgm:presLayoutVars>
          <dgm:hierBranch val="init"/>
        </dgm:presLayoutVars>
      </dgm:prSet>
      <dgm:spPr/>
    </dgm:pt>
    <dgm:pt modelId="{060C922C-F3F2-44CC-920D-851D48526AC9}" type="pres">
      <dgm:prSet presAssocID="{479E4A07-1DF3-400E-9059-26AEA9EB9E98}" presName="rootComposite" presStyleCnt="0"/>
      <dgm:spPr/>
    </dgm:pt>
    <dgm:pt modelId="{CD4151F6-6A34-4B11-A4E9-FC1D387B2F9A}" type="pres">
      <dgm:prSet presAssocID="{479E4A07-1DF3-400E-9059-26AEA9EB9E98}" presName="rootText" presStyleLbl="node3" presStyleIdx="3" presStyleCnt="9" custScaleX="113154" custScaleY="97343" custLinFactNeighborX="508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E8EDA9B-E564-4D32-9B9E-CC0C10FCA725}" type="pres">
      <dgm:prSet presAssocID="{479E4A07-1DF3-400E-9059-26AEA9EB9E98}" presName="rootConnector" presStyleLbl="node3" presStyleIdx="3" presStyleCnt="9"/>
      <dgm:spPr/>
      <dgm:t>
        <a:bodyPr/>
        <a:lstStyle/>
        <a:p>
          <a:endParaRPr lang="es-MX"/>
        </a:p>
      </dgm:t>
    </dgm:pt>
    <dgm:pt modelId="{39C6ADAD-AB00-400D-A4AD-5423870E7C9E}" type="pres">
      <dgm:prSet presAssocID="{479E4A07-1DF3-400E-9059-26AEA9EB9E98}" presName="hierChild4" presStyleCnt="0"/>
      <dgm:spPr/>
    </dgm:pt>
    <dgm:pt modelId="{1AB0798B-78A8-47C7-95A6-BAB8421A1262}" type="pres">
      <dgm:prSet presAssocID="{479E4A07-1DF3-400E-9059-26AEA9EB9E98}" presName="hierChild5" presStyleCnt="0"/>
      <dgm:spPr/>
    </dgm:pt>
    <dgm:pt modelId="{047FF73C-1862-47C2-8F0C-58271B100A45}" type="pres">
      <dgm:prSet presAssocID="{6067BC88-887F-489E-BEB0-481B5E657F83}" presName="Name37" presStyleLbl="parChTrans1D3" presStyleIdx="4" presStyleCnt="9"/>
      <dgm:spPr/>
      <dgm:t>
        <a:bodyPr/>
        <a:lstStyle/>
        <a:p>
          <a:endParaRPr lang="es-MX"/>
        </a:p>
      </dgm:t>
    </dgm:pt>
    <dgm:pt modelId="{C0B513B7-9308-4314-9550-A2F7D749AD09}" type="pres">
      <dgm:prSet presAssocID="{844CAF14-A0D6-48FB-B46E-2C870C8CE657}" presName="hierRoot2" presStyleCnt="0">
        <dgm:presLayoutVars>
          <dgm:hierBranch val="init"/>
        </dgm:presLayoutVars>
      </dgm:prSet>
      <dgm:spPr/>
    </dgm:pt>
    <dgm:pt modelId="{83E4A14C-446B-4221-9866-10E08791C976}" type="pres">
      <dgm:prSet presAssocID="{844CAF14-A0D6-48FB-B46E-2C870C8CE657}" presName="rootComposite" presStyleCnt="0"/>
      <dgm:spPr/>
    </dgm:pt>
    <dgm:pt modelId="{3DF08D44-B341-4D81-B029-EAE8F4B88E48}" type="pres">
      <dgm:prSet presAssocID="{844CAF14-A0D6-48FB-B46E-2C870C8CE657}" presName="rootText" presStyleLbl="node3" presStyleIdx="4" presStyleCnt="9" custScaleY="70927" custLinFactNeighborY="-17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CB1242E-63CF-41F7-AEBB-700EC7DF52E6}" type="pres">
      <dgm:prSet presAssocID="{844CAF14-A0D6-48FB-B46E-2C870C8CE657}" presName="rootConnector" presStyleLbl="node3" presStyleIdx="4" presStyleCnt="9"/>
      <dgm:spPr/>
      <dgm:t>
        <a:bodyPr/>
        <a:lstStyle/>
        <a:p>
          <a:endParaRPr lang="es-MX"/>
        </a:p>
      </dgm:t>
    </dgm:pt>
    <dgm:pt modelId="{DE94EC14-82DB-4878-A316-5493FDC09254}" type="pres">
      <dgm:prSet presAssocID="{844CAF14-A0D6-48FB-B46E-2C870C8CE657}" presName="hierChild4" presStyleCnt="0"/>
      <dgm:spPr/>
    </dgm:pt>
    <dgm:pt modelId="{637235B2-3DA3-402B-B9F9-9B91CCE9647F}" type="pres">
      <dgm:prSet presAssocID="{844CAF14-A0D6-48FB-B46E-2C870C8CE657}" presName="hierChild5" presStyleCnt="0"/>
      <dgm:spPr/>
    </dgm:pt>
    <dgm:pt modelId="{00B3AD79-362F-47FF-9989-C23014CE9B83}" type="pres">
      <dgm:prSet presAssocID="{4E307E07-BCB9-42DD-AA45-57BC0378FC37}" presName="Name37" presStyleLbl="parChTrans1D3" presStyleIdx="5" presStyleCnt="9"/>
      <dgm:spPr/>
      <dgm:t>
        <a:bodyPr/>
        <a:lstStyle/>
        <a:p>
          <a:endParaRPr lang="es-MX"/>
        </a:p>
      </dgm:t>
    </dgm:pt>
    <dgm:pt modelId="{4E65B02F-5BCE-4187-9AEA-4D40A6B369B3}" type="pres">
      <dgm:prSet presAssocID="{A122AEDF-D976-46C8-A755-2BFE77BCF860}" presName="hierRoot2" presStyleCnt="0">
        <dgm:presLayoutVars>
          <dgm:hierBranch val="init"/>
        </dgm:presLayoutVars>
      </dgm:prSet>
      <dgm:spPr/>
    </dgm:pt>
    <dgm:pt modelId="{BA05905D-B751-46BE-8B19-5B0617EB3E97}" type="pres">
      <dgm:prSet presAssocID="{A122AEDF-D976-46C8-A755-2BFE77BCF860}" presName="rootComposite" presStyleCnt="0"/>
      <dgm:spPr/>
    </dgm:pt>
    <dgm:pt modelId="{7213F3B3-578D-4E3F-8538-C12DBC198028}" type="pres">
      <dgm:prSet presAssocID="{A122AEDF-D976-46C8-A755-2BFE77BCF860}" presName="rootText" presStyleLbl="node3" presStyleIdx="5" presStyleCnt="9" custScaleY="262134" custLinFactNeighborX="836" custLinFactNeighborY="-205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2254B21-7154-4E7D-BE1B-81486B154F3E}" type="pres">
      <dgm:prSet presAssocID="{A122AEDF-D976-46C8-A755-2BFE77BCF860}" presName="rootConnector" presStyleLbl="node3" presStyleIdx="5" presStyleCnt="9"/>
      <dgm:spPr/>
      <dgm:t>
        <a:bodyPr/>
        <a:lstStyle/>
        <a:p>
          <a:endParaRPr lang="es-MX"/>
        </a:p>
      </dgm:t>
    </dgm:pt>
    <dgm:pt modelId="{180C0F9D-617A-4FC7-88A2-3EFDDB7037F3}" type="pres">
      <dgm:prSet presAssocID="{A122AEDF-D976-46C8-A755-2BFE77BCF860}" presName="hierChild4" presStyleCnt="0"/>
      <dgm:spPr/>
    </dgm:pt>
    <dgm:pt modelId="{FFDC27CE-295F-4F0F-867F-D966FB233A0D}" type="pres">
      <dgm:prSet presAssocID="{A122AEDF-D976-46C8-A755-2BFE77BCF860}" presName="hierChild5" presStyleCnt="0"/>
      <dgm:spPr/>
    </dgm:pt>
    <dgm:pt modelId="{892CBEC1-4BFA-40C2-BB49-4C500C0ECA11}" type="pres">
      <dgm:prSet presAssocID="{908D3BB3-34B2-4C71-A967-84C2A414C340}" presName="hierChild5" presStyleCnt="0"/>
      <dgm:spPr/>
    </dgm:pt>
    <dgm:pt modelId="{2CCEF429-E7B6-4ECB-95F2-99B8649704B5}" type="pres">
      <dgm:prSet presAssocID="{AE094F08-40EE-4727-84FF-72BE67609385}" presName="Name37" presStyleLbl="parChTrans1D2" presStyleIdx="2" presStyleCnt="3"/>
      <dgm:spPr/>
      <dgm:t>
        <a:bodyPr/>
        <a:lstStyle/>
        <a:p>
          <a:endParaRPr lang="es-MX"/>
        </a:p>
      </dgm:t>
    </dgm:pt>
    <dgm:pt modelId="{614E9740-4616-4E23-A407-6CF55D025EB6}" type="pres">
      <dgm:prSet presAssocID="{F2E4D2FF-7AFD-49CA-BA50-39D987C7DADE}" presName="hierRoot2" presStyleCnt="0">
        <dgm:presLayoutVars>
          <dgm:hierBranch val="init"/>
        </dgm:presLayoutVars>
      </dgm:prSet>
      <dgm:spPr/>
    </dgm:pt>
    <dgm:pt modelId="{1F476B8B-5399-43C3-82B8-7C2EF9D98C15}" type="pres">
      <dgm:prSet presAssocID="{F2E4D2FF-7AFD-49CA-BA50-39D987C7DADE}" presName="rootComposite" presStyleCnt="0"/>
      <dgm:spPr/>
    </dgm:pt>
    <dgm:pt modelId="{2826D48B-6493-4BEB-B757-DDD200167F2F}" type="pres">
      <dgm:prSet presAssocID="{F2E4D2FF-7AFD-49CA-BA50-39D987C7DADE}" presName="rootText" presStyleLbl="node2" presStyleIdx="2" presStyleCnt="3" custScaleY="59270" custLinFactNeighborX="1679" custLinFactNeighborY="-436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3C95360-23CC-413F-BB82-62C692DF24A6}" type="pres">
      <dgm:prSet presAssocID="{F2E4D2FF-7AFD-49CA-BA50-39D987C7DADE}" presName="rootConnector" presStyleLbl="node2" presStyleIdx="2" presStyleCnt="3"/>
      <dgm:spPr/>
      <dgm:t>
        <a:bodyPr/>
        <a:lstStyle/>
        <a:p>
          <a:endParaRPr lang="es-MX"/>
        </a:p>
      </dgm:t>
    </dgm:pt>
    <dgm:pt modelId="{BCDA196F-FEDD-4ECB-B399-C67C15EC558A}" type="pres">
      <dgm:prSet presAssocID="{F2E4D2FF-7AFD-49CA-BA50-39D987C7DADE}" presName="hierChild4" presStyleCnt="0"/>
      <dgm:spPr/>
    </dgm:pt>
    <dgm:pt modelId="{0E7B9DEB-6AC2-40DC-9BC7-5434333B9349}" type="pres">
      <dgm:prSet presAssocID="{8E982370-B12A-4F41-B111-521772E5B682}" presName="Name37" presStyleLbl="parChTrans1D3" presStyleIdx="6" presStyleCnt="9"/>
      <dgm:spPr/>
      <dgm:t>
        <a:bodyPr/>
        <a:lstStyle/>
        <a:p>
          <a:endParaRPr lang="es-MX"/>
        </a:p>
      </dgm:t>
    </dgm:pt>
    <dgm:pt modelId="{E60A2932-5E26-4AE8-A798-DCEE168C8FFA}" type="pres">
      <dgm:prSet presAssocID="{6AA9AC01-BE01-4086-8D94-C0240B3251D7}" presName="hierRoot2" presStyleCnt="0">
        <dgm:presLayoutVars>
          <dgm:hierBranch val="init"/>
        </dgm:presLayoutVars>
      </dgm:prSet>
      <dgm:spPr/>
    </dgm:pt>
    <dgm:pt modelId="{3421FCEA-7327-48E3-BF82-F0A13A389526}" type="pres">
      <dgm:prSet presAssocID="{6AA9AC01-BE01-4086-8D94-C0240B3251D7}" presName="rootComposite" presStyleCnt="0"/>
      <dgm:spPr/>
    </dgm:pt>
    <dgm:pt modelId="{CB195D12-A752-499D-B176-5533F4EA90ED}" type="pres">
      <dgm:prSet presAssocID="{6AA9AC01-BE01-4086-8D94-C0240B3251D7}" presName="rootText" presStyleLbl="node3" presStyleIdx="6" presStyleCnt="9" custScaleX="102189" custScaleY="9418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95BBB9F-7A07-4734-A08F-CF56900DA6CF}" type="pres">
      <dgm:prSet presAssocID="{6AA9AC01-BE01-4086-8D94-C0240B3251D7}" presName="rootConnector" presStyleLbl="node3" presStyleIdx="6" presStyleCnt="9"/>
      <dgm:spPr/>
      <dgm:t>
        <a:bodyPr/>
        <a:lstStyle/>
        <a:p>
          <a:endParaRPr lang="es-MX"/>
        </a:p>
      </dgm:t>
    </dgm:pt>
    <dgm:pt modelId="{41194982-E227-4A0B-AAA0-8B6811161370}" type="pres">
      <dgm:prSet presAssocID="{6AA9AC01-BE01-4086-8D94-C0240B3251D7}" presName="hierChild4" presStyleCnt="0"/>
      <dgm:spPr/>
    </dgm:pt>
    <dgm:pt modelId="{7B87F711-3772-4699-A67D-DF03D5590721}" type="pres">
      <dgm:prSet presAssocID="{6AA9AC01-BE01-4086-8D94-C0240B3251D7}" presName="hierChild5" presStyleCnt="0"/>
      <dgm:spPr/>
    </dgm:pt>
    <dgm:pt modelId="{75788B98-26F7-4760-ABEE-8098F1A3676E}" type="pres">
      <dgm:prSet presAssocID="{1BC1306C-8EE0-4A3B-9062-8B678CE794D7}" presName="Name37" presStyleLbl="parChTrans1D3" presStyleIdx="7" presStyleCnt="9"/>
      <dgm:spPr/>
      <dgm:t>
        <a:bodyPr/>
        <a:lstStyle/>
        <a:p>
          <a:endParaRPr lang="es-MX"/>
        </a:p>
      </dgm:t>
    </dgm:pt>
    <dgm:pt modelId="{FEC3C5FA-CE02-4C74-8369-B348D7DFDCF6}" type="pres">
      <dgm:prSet presAssocID="{6E985E29-15F0-4C7F-AC24-7BA32D8A6DFA}" presName="hierRoot2" presStyleCnt="0">
        <dgm:presLayoutVars>
          <dgm:hierBranch val="init"/>
        </dgm:presLayoutVars>
      </dgm:prSet>
      <dgm:spPr/>
    </dgm:pt>
    <dgm:pt modelId="{D4DD2CFC-0D35-4BEA-A8F9-D140800E329A}" type="pres">
      <dgm:prSet presAssocID="{6E985E29-15F0-4C7F-AC24-7BA32D8A6DFA}" presName="rootComposite" presStyleCnt="0"/>
      <dgm:spPr/>
    </dgm:pt>
    <dgm:pt modelId="{C07CA8B2-9F74-4D1F-809B-C72A5D3DE80C}" type="pres">
      <dgm:prSet presAssocID="{6E985E29-15F0-4C7F-AC24-7BA32D8A6DFA}" presName="rootText" presStyleLbl="node3" presStyleIdx="7" presStyleCnt="9" custScaleY="77128" custLinFactNeighborX="177" custLinFactNeighborY="406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AD9C2F6-C0ED-4B49-BC05-8EC1F274AC60}" type="pres">
      <dgm:prSet presAssocID="{6E985E29-15F0-4C7F-AC24-7BA32D8A6DFA}" presName="rootConnector" presStyleLbl="node3" presStyleIdx="7" presStyleCnt="9"/>
      <dgm:spPr/>
      <dgm:t>
        <a:bodyPr/>
        <a:lstStyle/>
        <a:p>
          <a:endParaRPr lang="es-MX"/>
        </a:p>
      </dgm:t>
    </dgm:pt>
    <dgm:pt modelId="{0C63CA16-4A10-4852-8F8E-6878FB704997}" type="pres">
      <dgm:prSet presAssocID="{6E985E29-15F0-4C7F-AC24-7BA32D8A6DFA}" presName="hierChild4" presStyleCnt="0"/>
      <dgm:spPr/>
    </dgm:pt>
    <dgm:pt modelId="{FE6882BC-E5D4-4931-8553-7B49B6FAFE8A}" type="pres">
      <dgm:prSet presAssocID="{6E985E29-15F0-4C7F-AC24-7BA32D8A6DFA}" presName="hierChild5" presStyleCnt="0"/>
      <dgm:spPr/>
    </dgm:pt>
    <dgm:pt modelId="{AB9DCB72-29F6-42DE-A216-28A4C16838AE}" type="pres">
      <dgm:prSet presAssocID="{4EC7FDE0-54E8-43D4-9BB1-1BE685C784C1}" presName="Name37" presStyleLbl="parChTrans1D3" presStyleIdx="8" presStyleCnt="9"/>
      <dgm:spPr/>
      <dgm:t>
        <a:bodyPr/>
        <a:lstStyle/>
        <a:p>
          <a:endParaRPr lang="es-MX"/>
        </a:p>
      </dgm:t>
    </dgm:pt>
    <dgm:pt modelId="{F1A09052-F21F-4413-B458-1C62C8F10B4B}" type="pres">
      <dgm:prSet presAssocID="{A1561576-6A88-40B4-8CDA-C2A4A9A50B53}" presName="hierRoot2" presStyleCnt="0">
        <dgm:presLayoutVars>
          <dgm:hierBranch val="init"/>
        </dgm:presLayoutVars>
      </dgm:prSet>
      <dgm:spPr/>
    </dgm:pt>
    <dgm:pt modelId="{4A5FD4ED-53D3-4F54-88A7-D7700DCA67D4}" type="pres">
      <dgm:prSet presAssocID="{A1561576-6A88-40B4-8CDA-C2A4A9A50B53}" presName="rootComposite" presStyleCnt="0"/>
      <dgm:spPr/>
    </dgm:pt>
    <dgm:pt modelId="{3F7DCFC0-6D9F-4B7E-999C-23068E3C6A38}" type="pres">
      <dgm:prSet presAssocID="{A1561576-6A88-40B4-8CDA-C2A4A9A50B53}" presName="rootText" presStyleLbl="node3" presStyleIdx="8" presStyleCnt="9" custScaleY="25120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673708C-E85F-4D9C-8DFD-5C7BA72B14C9}" type="pres">
      <dgm:prSet presAssocID="{A1561576-6A88-40B4-8CDA-C2A4A9A50B53}" presName="rootConnector" presStyleLbl="node3" presStyleIdx="8" presStyleCnt="9"/>
      <dgm:spPr/>
      <dgm:t>
        <a:bodyPr/>
        <a:lstStyle/>
        <a:p>
          <a:endParaRPr lang="es-MX"/>
        </a:p>
      </dgm:t>
    </dgm:pt>
    <dgm:pt modelId="{F9A3BC9A-D826-4284-B447-98C35CDC57A6}" type="pres">
      <dgm:prSet presAssocID="{A1561576-6A88-40B4-8CDA-C2A4A9A50B53}" presName="hierChild4" presStyleCnt="0"/>
      <dgm:spPr/>
    </dgm:pt>
    <dgm:pt modelId="{3F46C66D-C94E-468E-8F55-4AC1C1005889}" type="pres">
      <dgm:prSet presAssocID="{A1561576-6A88-40B4-8CDA-C2A4A9A50B53}" presName="hierChild5" presStyleCnt="0"/>
      <dgm:spPr/>
    </dgm:pt>
    <dgm:pt modelId="{1117DD3C-B419-4C6B-B09C-30681D4BA512}" type="pres">
      <dgm:prSet presAssocID="{F2E4D2FF-7AFD-49CA-BA50-39D987C7DADE}" presName="hierChild5" presStyleCnt="0"/>
      <dgm:spPr/>
    </dgm:pt>
    <dgm:pt modelId="{098014CD-6C2C-468E-85A6-FEE2055FBFE4}" type="pres">
      <dgm:prSet presAssocID="{4B5CB23B-E360-4EDF-8ED0-CC7694263CDE}" presName="hierChild3" presStyleCnt="0"/>
      <dgm:spPr/>
    </dgm:pt>
  </dgm:ptLst>
  <dgm:cxnLst>
    <dgm:cxn modelId="{EAB511CE-A7A3-4FE3-A9AD-A0707AA2DEE6}" srcId="{4B5CB23B-E360-4EDF-8ED0-CC7694263CDE}" destId="{41DBD825-6C7A-4AEA-8DB3-EEB9EA0AE318}" srcOrd="0" destOrd="0" parTransId="{89E52625-8EAB-4F61-9127-86C28C1A2B8B}" sibTransId="{E290EF9E-74B6-49F1-AB55-7CFBFF1987C3}"/>
    <dgm:cxn modelId="{5493802A-19E1-43A9-B094-EF94817BF521}" type="presOf" srcId="{7964E889-514F-4F2A-AE3E-D3409BF86079}" destId="{A77BE8AC-71BB-480B-8A65-5C39E0F8DA90}" srcOrd="1" destOrd="0" presId="urn:microsoft.com/office/officeart/2005/8/layout/orgChart1"/>
    <dgm:cxn modelId="{5CC269E6-09C1-4211-B85E-3202C46D9B79}" srcId="{908D3BB3-34B2-4C71-A967-84C2A414C340}" destId="{479E4A07-1DF3-400E-9059-26AEA9EB9E98}" srcOrd="0" destOrd="0" parTransId="{21D912BD-6293-4F92-8CB2-1331E144750A}" sibTransId="{D42CDC75-767B-40E5-A2DD-BDE4A529C608}"/>
    <dgm:cxn modelId="{E4933062-3497-43D1-92C9-8A7DEF6CDB77}" type="presOf" srcId="{4B5CB23B-E360-4EDF-8ED0-CC7694263CDE}" destId="{27A798EC-7B8B-47AC-B4A0-7EF0A3C93F7B}" srcOrd="0" destOrd="0" presId="urn:microsoft.com/office/officeart/2005/8/layout/orgChart1"/>
    <dgm:cxn modelId="{162A910D-4867-4A2F-9E55-8A7ADD6EF047}" srcId="{06479EF1-3C00-448B-9EDA-E4D6EAEDCB6A}" destId="{4B5CB23B-E360-4EDF-8ED0-CC7694263CDE}" srcOrd="0" destOrd="0" parTransId="{B80673D2-63DE-450B-88EA-8D6DEAF8C561}" sibTransId="{F3A8F5A3-97DF-48D0-B82D-E59F23F8D559}"/>
    <dgm:cxn modelId="{0E6E1FEF-6E85-4942-9FD5-97783764F175}" type="presOf" srcId="{6835C806-5A94-4FB0-9963-4E9264B63FDD}" destId="{FF4D1D47-174D-42D1-8108-ADDAAAEE7A4D}" srcOrd="0" destOrd="0" presId="urn:microsoft.com/office/officeart/2005/8/layout/orgChart1"/>
    <dgm:cxn modelId="{38188083-C1C1-48AE-8BBB-1D533E183509}" srcId="{908D3BB3-34B2-4C71-A967-84C2A414C340}" destId="{A122AEDF-D976-46C8-A755-2BFE77BCF860}" srcOrd="2" destOrd="0" parTransId="{4E307E07-BCB9-42DD-AA45-57BC0378FC37}" sibTransId="{77E2F290-0D8D-4B3C-86A7-43D61B82C9D0}"/>
    <dgm:cxn modelId="{A182A8F7-020D-4842-8C25-A748BAAB2023}" type="presOf" srcId="{4E307E07-BCB9-42DD-AA45-57BC0378FC37}" destId="{00B3AD79-362F-47FF-9989-C23014CE9B83}" srcOrd="0" destOrd="0" presId="urn:microsoft.com/office/officeart/2005/8/layout/orgChart1"/>
    <dgm:cxn modelId="{7C63B967-89D8-4326-96F3-2199B8EB1C32}" type="presOf" srcId="{6AA9AC01-BE01-4086-8D94-C0240B3251D7}" destId="{595BBB9F-7A07-4734-A08F-CF56900DA6CF}" srcOrd="1" destOrd="0" presId="urn:microsoft.com/office/officeart/2005/8/layout/orgChart1"/>
    <dgm:cxn modelId="{64492E09-A517-40D2-899C-75E139F690ED}" type="presOf" srcId="{F2E4D2FF-7AFD-49CA-BA50-39D987C7DADE}" destId="{C3C95360-23CC-413F-BB82-62C692DF24A6}" srcOrd="1" destOrd="0" presId="urn:microsoft.com/office/officeart/2005/8/layout/orgChart1"/>
    <dgm:cxn modelId="{BC8F4D2C-1232-4F8F-ADF7-FA49B330A607}" type="presOf" srcId="{1BC1306C-8EE0-4A3B-9062-8B678CE794D7}" destId="{75788B98-26F7-4760-ABEE-8098F1A3676E}" srcOrd="0" destOrd="0" presId="urn:microsoft.com/office/officeart/2005/8/layout/orgChart1"/>
    <dgm:cxn modelId="{D5337CA1-5B47-455F-B1C3-424CBF01D222}" type="presOf" srcId="{06479EF1-3C00-448B-9EDA-E4D6EAEDCB6A}" destId="{BF9B0DEA-763D-4BFC-BEA6-3E5B48A7755D}" srcOrd="0" destOrd="0" presId="urn:microsoft.com/office/officeart/2005/8/layout/orgChart1"/>
    <dgm:cxn modelId="{37B25B0C-7437-4A33-9AB9-039CF976A204}" type="presOf" srcId="{A1561576-6A88-40B4-8CDA-C2A4A9A50B53}" destId="{B673708C-E85F-4D9C-8DFD-5C7BA72B14C9}" srcOrd="1" destOrd="0" presId="urn:microsoft.com/office/officeart/2005/8/layout/orgChart1"/>
    <dgm:cxn modelId="{9673520A-2BD0-4A2D-81BF-A8E4DA44C3DF}" type="presOf" srcId="{89E52625-8EAB-4F61-9127-86C28C1A2B8B}" destId="{FE2BF467-FBBD-4703-AC51-11C335717D0F}" srcOrd="0" destOrd="0" presId="urn:microsoft.com/office/officeart/2005/8/layout/orgChart1"/>
    <dgm:cxn modelId="{922733B6-8481-432B-AFC9-B2C63771D8D2}" type="presOf" srcId="{7964E889-514F-4F2A-AE3E-D3409BF86079}" destId="{0E28353D-F344-4C67-AD01-92596DB64B81}" srcOrd="0" destOrd="0" presId="urn:microsoft.com/office/officeart/2005/8/layout/orgChart1"/>
    <dgm:cxn modelId="{96D6AF14-031D-456E-B318-698A94051716}" type="presOf" srcId="{4B5CB23B-E360-4EDF-8ED0-CC7694263CDE}" destId="{0EBD05D9-E052-41C9-99C9-5FE92A83BDD0}" srcOrd="1" destOrd="0" presId="urn:microsoft.com/office/officeart/2005/8/layout/orgChart1"/>
    <dgm:cxn modelId="{9D8831A1-402C-4C61-87D4-3D3FB6907983}" type="presOf" srcId="{CC2C51A6-B762-4321-904A-C7AAD6AB4A32}" destId="{65ADB6DB-4744-4CC1-8EC2-8E5C7AFBA704}" srcOrd="1" destOrd="0" presId="urn:microsoft.com/office/officeart/2005/8/layout/orgChart1"/>
    <dgm:cxn modelId="{9B91E686-486F-40DA-B068-F9EB98E81FB2}" type="presOf" srcId="{479E4A07-1DF3-400E-9059-26AEA9EB9E98}" destId="{CD4151F6-6A34-4B11-A4E9-FC1D387B2F9A}" srcOrd="0" destOrd="0" presId="urn:microsoft.com/office/officeart/2005/8/layout/orgChart1"/>
    <dgm:cxn modelId="{4F93D960-A193-4681-A664-FA11D9C5F924}" srcId="{908D3BB3-34B2-4C71-A967-84C2A414C340}" destId="{844CAF14-A0D6-48FB-B46E-2C870C8CE657}" srcOrd="1" destOrd="0" parTransId="{6067BC88-887F-489E-BEB0-481B5E657F83}" sibTransId="{304B92AF-941E-4B7E-9A13-CFF190D63A50}"/>
    <dgm:cxn modelId="{8AA35F1F-CF8B-4BF3-8A66-B1CE2DC9314A}" type="presOf" srcId="{6AA9AC01-BE01-4086-8D94-C0240B3251D7}" destId="{CB195D12-A752-499D-B176-5533F4EA90ED}" srcOrd="0" destOrd="0" presId="urn:microsoft.com/office/officeart/2005/8/layout/orgChart1"/>
    <dgm:cxn modelId="{2132F251-67F4-4FFB-A24C-1BDE3704420F}" type="presOf" srcId="{6E985E29-15F0-4C7F-AC24-7BA32D8A6DFA}" destId="{C07CA8B2-9F74-4D1F-809B-C72A5D3DE80C}" srcOrd="0" destOrd="0" presId="urn:microsoft.com/office/officeart/2005/8/layout/orgChart1"/>
    <dgm:cxn modelId="{5EC00F67-DE29-4F2B-9C24-E0582B9B8AF7}" type="presOf" srcId="{844CAF14-A0D6-48FB-B46E-2C870C8CE657}" destId="{3CB1242E-63CF-41F7-AEBB-700EC7DF52E6}" srcOrd="1" destOrd="0" presId="urn:microsoft.com/office/officeart/2005/8/layout/orgChart1"/>
    <dgm:cxn modelId="{699EF87B-1928-49CE-BD31-DB177CFF7A71}" type="presOf" srcId="{21D912BD-6293-4F92-8CB2-1331E144750A}" destId="{444306EF-E1FD-4476-99E5-7DABC13F23CE}" srcOrd="0" destOrd="0" presId="urn:microsoft.com/office/officeart/2005/8/layout/orgChart1"/>
    <dgm:cxn modelId="{2252AC40-AB1B-4399-9A34-0A316F4537BF}" srcId="{4B5CB23B-E360-4EDF-8ED0-CC7694263CDE}" destId="{F2E4D2FF-7AFD-49CA-BA50-39D987C7DADE}" srcOrd="2" destOrd="0" parTransId="{AE094F08-40EE-4727-84FF-72BE67609385}" sibTransId="{BF018BAA-073F-4060-AEAF-6F4B1A7167A5}"/>
    <dgm:cxn modelId="{D6F38A5F-1704-43F9-854C-B39A2A466E18}" type="presOf" srcId="{908D3BB3-34B2-4C71-A967-84C2A414C340}" destId="{F2A03DF7-3AFA-4D2E-A212-AF25D21FDCD1}" srcOrd="1" destOrd="0" presId="urn:microsoft.com/office/officeart/2005/8/layout/orgChart1"/>
    <dgm:cxn modelId="{A628B64A-074B-4227-BD76-B1B5DD724381}" type="presOf" srcId="{4EC7FDE0-54E8-43D4-9BB1-1BE685C784C1}" destId="{AB9DCB72-29F6-42DE-A216-28A4C16838AE}" srcOrd="0" destOrd="0" presId="urn:microsoft.com/office/officeart/2005/8/layout/orgChart1"/>
    <dgm:cxn modelId="{39B3BD39-B3B0-4BBD-B65A-63AA0A4BFE10}" srcId="{41DBD825-6C7A-4AEA-8DB3-EEB9EA0AE318}" destId="{CC2C51A6-B762-4321-904A-C7AAD6AB4A32}" srcOrd="1" destOrd="0" parTransId="{5DA1A139-03BF-455A-AAAF-FC5A6300F4EB}" sibTransId="{0531E9B0-18CB-4E8C-8D5F-1810EAABC0ED}"/>
    <dgm:cxn modelId="{40F2A25B-A2D2-4A33-B523-25AFBCBCCA5A}" type="presOf" srcId="{8E982370-B12A-4F41-B111-521772E5B682}" destId="{0E7B9DEB-6AC2-40DC-9BC7-5434333B9349}" srcOrd="0" destOrd="0" presId="urn:microsoft.com/office/officeart/2005/8/layout/orgChart1"/>
    <dgm:cxn modelId="{248800F8-9E1B-4DC8-82AD-F3436AD61BF1}" type="presOf" srcId="{88958D59-5EEA-4162-A5DC-4590AE101526}" destId="{41181D0E-E510-4245-97A5-B5C935472D41}" srcOrd="0" destOrd="0" presId="urn:microsoft.com/office/officeart/2005/8/layout/orgChart1"/>
    <dgm:cxn modelId="{6AA1E0BA-EBB7-4E44-AE44-A78081F4A31A}" srcId="{41DBD825-6C7A-4AEA-8DB3-EEB9EA0AE318}" destId="{6756A9D6-A667-436F-ADEC-803C4851447F}" srcOrd="2" destOrd="0" parTransId="{C3F2AB50-B794-441C-ADCC-B54CA8486E53}" sibTransId="{8F1ED944-BF35-412D-A8E0-16E57B36B677}"/>
    <dgm:cxn modelId="{A7C074B2-A88E-4FC3-8481-A5FB5BBD5174}" type="presOf" srcId="{6756A9D6-A667-436F-ADEC-803C4851447F}" destId="{9ED46E51-D648-4971-ADFF-D5467A3FD591}" srcOrd="0" destOrd="0" presId="urn:microsoft.com/office/officeart/2005/8/layout/orgChart1"/>
    <dgm:cxn modelId="{47B4A287-EF9E-490F-9C0E-D016DC41FEB2}" srcId="{F2E4D2FF-7AFD-49CA-BA50-39D987C7DADE}" destId="{6AA9AC01-BE01-4086-8D94-C0240B3251D7}" srcOrd="0" destOrd="0" parTransId="{8E982370-B12A-4F41-B111-521772E5B682}" sibTransId="{41111D71-C104-4062-9FB6-5AC56C258D12}"/>
    <dgm:cxn modelId="{0697E220-14B7-4D8B-9349-B713A4DB0442}" type="presOf" srcId="{C3F2AB50-B794-441C-ADCC-B54CA8486E53}" destId="{1919076D-41C7-4E27-B273-68B49ABE47B0}" srcOrd="0" destOrd="0" presId="urn:microsoft.com/office/officeart/2005/8/layout/orgChart1"/>
    <dgm:cxn modelId="{7DFC400D-FA98-45BD-BD93-49DEBEBFB3CF}" srcId="{4B5CB23B-E360-4EDF-8ED0-CC7694263CDE}" destId="{908D3BB3-34B2-4C71-A967-84C2A414C340}" srcOrd="1" destOrd="0" parTransId="{88958D59-5EEA-4162-A5DC-4590AE101526}" sibTransId="{E536F264-713A-4024-B452-F6F42B9776D5}"/>
    <dgm:cxn modelId="{5C3C545E-BA26-42A7-A3C7-8B380BC45641}" type="presOf" srcId="{6756A9D6-A667-436F-ADEC-803C4851447F}" destId="{04E99647-6C9A-4562-BDCB-ABEB8D89FEB2}" srcOrd="1" destOrd="0" presId="urn:microsoft.com/office/officeart/2005/8/layout/orgChart1"/>
    <dgm:cxn modelId="{3C0148BD-AD28-4677-81D8-9900A882F077}" type="presOf" srcId="{A1561576-6A88-40B4-8CDA-C2A4A9A50B53}" destId="{3F7DCFC0-6D9F-4B7E-999C-23068E3C6A38}" srcOrd="0" destOrd="0" presId="urn:microsoft.com/office/officeart/2005/8/layout/orgChart1"/>
    <dgm:cxn modelId="{6F6AB18C-E152-4EB0-986C-2A7DF2CB25DA}" srcId="{F2E4D2FF-7AFD-49CA-BA50-39D987C7DADE}" destId="{A1561576-6A88-40B4-8CDA-C2A4A9A50B53}" srcOrd="2" destOrd="0" parTransId="{4EC7FDE0-54E8-43D4-9BB1-1BE685C784C1}" sibTransId="{1240FDB9-B85D-4F15-9F8A-DDD59B507314}"/>
    <dgm:cxn modelId="{E2813C9F-6D2A-4834-9DAD-A2057EDFE2F2}" srcId="{F2E4D2FF-7AFD-49CA-BA50-39D987C7DADE}" destId="{6E985E29-15F0-4C7F-AC24-7BA32D8A6DFA}" srcOrd="1" destOrd="0" parTransId="{1BC1306C-8EE0-4A3B-9062-8B678CE794D7}" sibTransId="{0FFC9F91-285F-45A8-823E-A9A6EC475B69}"/>
    <dgm:cxn modelId="{6BAC6BC6-26A6-442A-8F00-AF43B3760FAE}" type="presOf" srcId="{A122AEDF-D976-46C8-A755-2BFE77BCF860}" destId="{7213F3B3-578D-4E3F-8538-C12DBC198028}" srcOrd="0" destOrd="0" presId="urn:microsoft.com/office/officeart/2005/8/layout/orgChart1"/>
    <dgm:cxn modelId="{F4C66E38-1DDF-45B7-AA3A-ADA4FC56E35F}" type="presOf" srcId="{41DBD825-6C7A-4AEA-8DB3-EEB9EA0AE318}" destId="{F63F378C-9DA7-48B2-9488-62D344F8449C}" srcOrd="1" destOrd="0" presId="urn:microsoft.com/office/officeart/2005/8/layout/orgChart1"/>
    <dgm:cxn modelId="{D952BC25-2645-489E-809E-71A00BBD9315}" type="presOf" srcId="{CC2C51A6-B762-4321-904A-C7AAD6AB4A32}" destId="{0CB7A07D-2A0E-43E6-A0DC-9E9674486E7A}" srcOrd="0" destOrd="0" presId="urn:microsoft.com/office/officeart/2005/8/layout/orgChart1"/>
    <dgm:cxn modelId="{A92DFDC5-1A95-4B27-ACAC-DF8F2BED1487}" type="presOf" srcId="{41DBD825-6C7A-4AEA-8DB3-EEB9EA0AE318}" destId="{35C8B2EA-A145-4DC5-BF99-3F23750978C7}" srcOrd="0" destOrd="0" presId="urn:microsoft.com/office/officeart/2005/8/layout/orgChart1"/>
    <dgm:cxn modelId="{D147CCD8-7B84-4096-B3D9-CF6309617A98}" type="presOf" srcId="{A122AEDF-D976-46C8-A755-2BFE77BCF860}" destId="{92254B21-7154-4E7D-BE1B-81486B154F3E}" srcOrd="1" destOrd="0" presId="urn:microsoft.com/office/officeart/2005/8/layout/orgChart1"/>
    <dgm:cxn modelId="{DF8FA189-874B-494C-AB0F-06E7FDEBDAAA}" type="presOf" srcId="{908D3BB3-34B2-4C71-A967-84C2A414C340}" destId="{F45C6957-AB98-47F3-8BE0-4B905900879A}" srcOrd="0" destOrd="0" presId="urn:microsoft.com/office/officeart/2005/8/layout/orgChart1"/>
    <dgm:cxn modelId="{8284FC15-049E-4135-9A21-9C55C8A3A440}" srcId="{41DBD825-6C7A-4AEA-8DB3-EEB9EA0AE318}" destId="{7964E889-514F-4F2A-AE3E-D3409BF86079}" srcOrd="0" destOrd="0" parTransId="{6835C806-5A94-4FB0-9963-4E9264B63FDD}" sibTransId="{B2913833-1D2E-41A2-A45F-F2B48C2F152C}"/>
    <dgm:cxn modelId="{08CDA49D-15E1-40EF-8502-2AD65E0CB3F7}" type="presOf" srcId="{6067BC88-887F-489E-BEB0-481B5E657F83}" destId="{047FF73C-1862-47C2-8F0C-58271B100A45}" srcOrd="0" destOrd="0" presId="urn:microsoft.com/office/officeart/2005/8/layout/orgChart1"/>
    <dgm:cxn modelId="{0EDF846B-838B-48F3-A7EF-E1020F3156E4}" type="presOf" srcId="{F2E4D2FF-7AFD-49CA-BA50-39D987C7DADE}" destId="{2826D48B-6493-4BEB-B757-DDD200167F2F}" srcOrd="0" destOrd="0" presId="urn:microsoft.com/office/officeart/2005/8/layout/orgChart1"/>
    <dgm:cxn modelId="{9E1FE7AF-58BE-4D8C-BD17-92965C26CA4C}" type="presOf" srcId="{844CAF14-A0D6-48FB-B46E-2C870C8CE657}" destId="{3DF08D44-B341-4D81-B029-EAE8F4B88E48}" srcOrd="0" destOrd="0" presId="urn:microsoft.com/office/officeart/2005/8/layout/orgChart1"/>
    <dgm:cxn modelId="{97BF4F4A-4891-48F6-B683-4C0864E8A3CA}" type="presOf" srcId="{AE094F08-40EE-4727-84FF-72BE67609385}" destId="{2CCEF429-E7B6-4ECB-95F2-99B8649704B5}" srcOrd="0" destOrd="0" presId="urn:microsoft.com/office/officeart/2005/8/layout/orgChart1"/>
    <dgm:cxn modelId="{C1FC63CF-39CC-4536-896F-E2E3E8C535DF}" type="presOf" srcId="{479E4A07-1DF3-400E-9059-26AEA9EB9E98}" destId="{2E8EDA9B-E564-4D32-9B9E-CC0C10FCA725}" srcOrd="1" destOrd="0" presId="urn:microsoft.com/office/officeart/2005/8/layout/orgChart1"/>
    <dgm:cxn modelId="{D752A352-BDE5-4333-8142-57E3AA85FAF6}" type="presOf" srcId="{6E985E29-15F0-4C7F-AC24-7BA32D8A6DFA}" destId="{9AD9C2F6-C0ED-4B49-BC05-8EC1F274AC60}" srcOrd="1" destOrd="0" presId="urn:microsoft.com/office/officeart/2005/8/layout/orgChart1"/>
    <dgm:cxn modelId="{E11E8B9B-5449-43C7-9A64-52E36EE22AF4}" type="presOf" srcId="{5DA1A139-03BF-455A-AAAF-FC5A6300F4EB}" destId="{8D1532C2-A39D-4E94-8B4C-7D2668FF30AD}" srcOrd="0" destOrd="0" presId="urn:microsoft.com/office/officeart/2005/8/layout/orgChart1"/>
    <dgm:cxn modelId="{CFB59964-3043-49A0-90DA-117227C678C9}" type="presParOf" srcId="{BF9B0DEA-763D-4BFC-BEA6-3E5B48A7755D}" destId="{92E67DA4-2DB2-4D71-AFD0-0BB30EEDA301}" srcOrd="0" destOrd="0" presId="urn:microsoft.com/office/officeart/2005/8/layout/orgChart1"/>
    <dgm:cxn modelId="{7244F5FD-846F-4117-AB63-8AB4E470890D}" type="presParOf" srcId="{92E67DA4-2DB2-4D71-AFD0-0BB30EEDA301}" destId="{7FA7BD23-F585-4067-86EB-1A96AF74D5F6}" srcOrd="0" destOrd="0" presId="urn:microsoft.com/office/officeart/2005/8/layout/orgChart1"/>
    <dgm:cxn modelId="{59AB6991-6F4F-41AF-96E3-562E5AD51959}" type="presParOf" srcId="{7FA7BD23-F585-4067-86EB-1A96AF74D5F6}" destId="{27A798EC-7B8B-47AC-B4A0-7EF0A3C93F7B}" srcOrd="0" destOrd="0" presId="urn:microsoft.com/office/officeart/2005/8/layout/orgChart1"/>
    <dgm:cxn modelId="{E785898E-880B-4694-8B33-8764548F7E61}" type="presParOf" srcId="{7FA7BD23-F585-4067-86EB-1A96AF74D5F6}" destId="{0EBD05D9-E052-41C9-99C9-5FE92A83BDD0}" srcOrd="1" destOrd="0" presId="urn:microsoft.com/office/officeart/2005/8/layout/orgChart1"/>
    <dgm:cxn modelId="{ED5D9A65-9E4E-4558-BDE9-8C350286CF4A}" type="presParOf" srcId="{92E67DA4-2DB2-4D71-AFD0-0BB30EEDA301}" destId="{7F616B2F-02E7-4790-99F4-B910EDEA509A}" srcOrd="1" destOrd="0" presId="urn:microsoft.com/office/officeart/2005/8/layout/orgChart1"/>
    <dgm:cxn modelId="{355F8FE1-8BDA-4229-8B4B-8213A12ABB70}" type="presParOf" srcId="{7F616B2F-02E7-4790-99F4-B910EDEA509A}" destId="{FE2BF467-FBBD-4703-AC51-11C335717D0F}" srcOrd="0" destOrd="0" presId="urn:microsoft.com/office/officeart/2005/8/layout/orgChart1"/>
    <dgm:cxn modelId="{4FB6E782-A145-438B-A1C3-55A0FB9D1336}" type="presParOf" srcId="{7F616B2F-02E7-4790-99F4-B910EDEA509A}" destId="{546E0E43-A49C-41F3-B4B5-CCA086591350}" srcOrd="1" destOrd="0" presId="urn:microsoft.com/office/officeart/2005/8/layout/orgChart1"/>
    <dgm:cxn modelId="{3C7E5843-4F38-496F-A9B8-D9A8ED5EA45D}" type="presParOf" srcId="{546E0E43-A49C-41F3-B4B5-CCA086591350}" destId="{C5947DDF-DBD8-4DA2-BA8C-AAC56A773272}" srcOrd="0" destOrd="0" presId="urn:microsoft.com/office/officeart/2005/8/layout/orgChart1"/>
    <dgm:cxn modelId="{BD35E030-E881-436F-AFD5-59A04F5357FC}" type="presParOf" srcId="{C5947DDF-DBD8-4DA2-BA8C-AAC56A773272}" destId="{35C8B2EA-A145-4DC5-BF99-3F23750978C7}" srcOrd="0" destOrd="0" presId="urn:microsoft.com/office/officeart/2005/8/layout/orgChart1"/>
    <dgm:cxn modelId="{2ACA46B1-4FFB-4333-8EAA-EA873736A326}" type="presParOf" srcId="{C5947DDF-DBD8-4DA2-BA8C-AAC56A773272}" destId="{F63F378C-9DA7-48B2-9488-62D344F8449C}" srcOrd="1" destOrd="0" presId="urn:microsoft.com/office/officeart/2005/8/layout/orgChart1"/>
    <dgm:cxn modelId="{E13B9A0D-76B7-4E30-97C0-209EA5761676}" type="presParOf" srcId="{546E0E43-A49C-41F3-B4B5-CCA086591350}" destId="{C224C9E8-A44E-4A97-9D36-57410883A801}" srcOrd="1" destOrd="0" presId="urn:microsoft.com/office/officeart/2005/8/layout/orgChart1"/>
    <dgm:cxn modelId="{014ADD40-A6F8-4C9D-B153-A8738A94F0BF}" type="presParOf" srcId="{C224C9E8-A44E-4A97-9D36-57410883A801}" destId="{FF4D1D47-174D-42D1-8108-ADDAAAEE7A4D}" srcOrd="0" destOrd="0" presId="urn:microsoft.com/office/officeart/2005/8/layout/orgChart1"/>
    <dgm:cxn modelId="{76FB8BA1-D1F8-4F24-A9AF-FDBCA0277A18}" type="presParOf" srcId="{C224C9E8-A44E-4A97-9D36-57410883A801}" destId="{C84624DE-F80A-464E-9F4D-68EBEBF681E1}" srcOrd="1" destOrd="0" presId="urn:microsoft.com/office/officeart/2005/8/layout/orgChart1"/>
    <dgm:cxn modelId="{813C7B95-5DA5-42CE-AB8D-A95403182D4D}" type="presParOf" srcId="{C84624DE-F80A-464E-9F4D-68EBEBF681E1}" destId="{971CA72B-32DB-4AA1-AFF3-3E2024FC4D88}" srcOrd="0" destOrd="0" presId="urn:microsoft.com/office/officeart/2005/8/layout/orgChart1"/>
    <dgm:cxn modelId="{A954F720-4BD3-44A7-8442-3D7BA56A5B65}" type="presParOf" srcId="{971CA72B-32DB-4AA1-AFF3-3E2024FC4D88}" destId="{0E28353D-F344-4C67-AD01-92596DB64B81}" srcOrd="0" destOrd="0" presId="urn:microsoft.com/office/officeart/2005/8/layout/orgChart1"/>
    <dgm:cxn modelId="{F2F0D53E-7D20-4047-9E2D-3A00127892CC}" type="presParOf" srcId="{971CA72B-32DB-4AA1-AFF3-3E2024FC4D88}" destId="{A77BE8AC-71BB-480B-8A65-5C39E0F8DA90}" srcOrd="1" destOrd="0" presId="urn:microsoft.com/office/officeart/2005/8/layout/orgChart1"/>
    <dgm:cxn modelId="{6CC130BC-3C4A-4F07-9F26-AA2FC2D41A13}" type="presParOf" srcId="{C84624DE-F80A-464E-9F4D-68EBEBF681E1}" destId="{A5D8C1A3-B1E1-4646-B98B-510F23CC72E0}" srcOrd="1" destOrd="0" presId="urn:microsoft.com/office/officeart/2005/8/layout/orgChart1"/>
    <dgm:cxn modelId="{25148E82-0861-43A6-8AA4-23211F9B38E1}" type="presParOf" srcId="{C84624DE-F80A-464E-9F4D-68EBEBF681E1}" destId="{937B7FA8-45F4-45FE-86D1-4DA0AE65C3F4}" srcOrd="2" destOrd="0" presId="urn:microsoft.com/office/officeart/2005/8/layout/orgChart1"/>
    <dgm:cxn modelId="{3CB31503-245A-4605-91FB-48C52279E80F}" type="presParOf" srcId="{C224C9E8-A44E-4A97-9D36-57410883A801}" destId="{8D1532C2-A39D-4E94-8B4C-7D2668FF30AD}" srcOrd="2" destOrd="0" presId="urn:microsoft.com/office/officeart/2005/8/layout/orgChart1"/>
    <dgm:cxn modelId="{C333C826-DC1C-4029-B8D9-60071670F9A9}" type="presParOf" srcId="{C224C9E8-A44E-4A97-9D36-57410883A801}" destId="{181CD5EF-C816-46BD-94B3-56BFD135A4A9}" srcOrd="3" destOrd="0" presId="urn:microsoft.com/office/officeart/2005/8/layout/orgChart1"/>
    <dgm:cxn modelId="{CC48B3D1-2772-4E5B-8618-903C84E573EB}" type="presParOf" srcId="{181CD5EF-C816-46BD-94B3-56BFD135A4A9}" destId="{F2162ED3-4659-411D-8BB2-24A1FB3EBF65}" srcOrd="0" destOrd="0" presId="urn:microsoft.com/office/officeart/2005/8/layout/orgChart1"/>
    <dgm:cxn modelId="{5C24DF87-56C9-4104-8258-104DBC743136}" type="presParOf" srcId="{F2162ED3-4659-411D-8BB2-24A1FB3EBF65}" destId="{0CB7A07D-2A0E-43E6-A0DC-9E9674486E7A}" srcOrd="0" destOrd="0" presId="urn:microsoft.com/office/officeart/2005/8/layout/orgChart1"/>
    <dgm:cxn modelId="{FC6F008B-44A6-4945-83D8-3B585E21F82E}" type="presParOf" srcId="{F2162ED3-4659-411D-8BB2-24A1FB3EBF65}" destId="{65ADB6DB-4744-4CC1-8EC2-8E5C7AFBA704}" srcOrd="1" destOrd="0" presId="urn:microsoft.com/office/officeart/2005/8/layout/orgChart1"/>
    <dgm:cxn modelId="{A65012A1-FB95-4B8F-8E87-D7BCB0052552}" type="presParOf" srcId="{181CD5EF-C816-46BD-94B3-56BFD135A4A9}" destId="{1A77CE0C-7A0F-4B4A-BDE2-9212823A1E9C}" srcOrd="1" destOrd="0" presId="urn:microsoft.com/office/officeart/2005/8/layout/orgChart1"/>
    <dgm:cxn modelId="{FF6A0E04-57DE-4B9B-B103-8FBEDA17AC9B}" type="presParOf" srcId="{181CD5EF-C816-46BD-94B3-56BFD135A4A9}" destId="{438CF983-1254-493A-BC8B-0D787785867D}" srcOrd="2" destOrd="0" presId="urn:microsoft.com/office/officeart/2005/8/layout/orgChart1"/>
    <dgm:cxn modelId="{7592822C-E3CE-41B7-A056-61E6A17DAA4D}" type="presParOf" srcId="{C224C9E8-A44E-4A97-9D36-57410883A801}" destId="{1919076D-41C7-4E27-B273-68B49ABE47B0}" srcOrd="4" destOrd="0" presId="urn:microsoft.com/office/officeart/2005/8/layout/orgChart1"/>
    <dgm:cxn modelId="{E683F5AE-928F-41BD-B2EE-37BA3E2AFABE}" type="presParOf" srcId="{C224C9E8-A44E-4A97-9D36-57410883A801}" destId="{893F700B-7660-4D46-BB12-90C45A86C553}" srcOrd="5" destOrd="0" presId="urn:microsoft.com/office/officeart/2005/8/layout/orgChart1"/>
    <dgm:cxn modelId="{CBEAB257-1AC8-4B78-BB1C-ACBF748816DB}" type="presParOf" srcId="{893F700B-7660-4D46-BB12-90C45A86C553}" destId="{D8E8C4B4-F9D9-4A72-AD73-BD71297A059E}" srcOrd="0" destOrd="0" presId="urn:microsoft.com/office/officeart/2005/8/layout/orgChart1"/>
    <dgm:cxn modelId="{35526D52-1B18-41CC-BC1E-C55D9FC1A4D7}" type="presParOf" srcId="{D8E8C4B4-F9D9-4A72-AD73-BD71297A059E}" destId="{9ED46E51-D648-4971-ADFF-D5467A3FD591}" srcOrd="0" destOrd="0" presId="urn:microsoft.com/office/officeart/2005/8/layout/orgChart1"/>
    <dgm:cxn modelId="{F447C769-EFBA-4BB0-9A55-5587932C8EEB}" type="presParOf" srcId="{D8E8C4B4-F9D9-4A72-AD73-BD71297A059E}" destId="{04E99647-6C9A-4562-BDCB-ABEB8D89FEB2}" srcOrd="1" destOrd="0" presId="urn:microsoft.com/office/officeart/2005/8/layout/orgChart1"/>
    <dgm:cxn modelId="{63D17B2A-0277-4286-A7CF-BA7A57B276EA}" type="presParOf" srcId="{893F700B-7660-4D46-BB12-90C45A86C553}" destId="{4B6874EC-9923-4687-84AE-013419F78A0E}" srcOrd="1" destOrd="0" presId="urn:microsoft.com/office/officeart/2005/8/layout/orgChart1"/>
    <dgm:cxn modelId="{7A6F1AB3-9100-444A-A7C3-3077B8C715B6}" type="presParOf" srcId="{893F700B-7660-4D46-BB12-90C45A86C553}" destId="{2AB3CDFD-FAAF-43B6-AB5B-ACAE37FA5015}" srcOrd="2" destOrd="0" presId="urn:microsoft.com/office/officeart/2005/8/layout/orgChart1"/>
    <dgm:cxn modelId="{D11A58E7-01B0-4BCB-9A56-C53CFCF46F89}" type="presParOf" srcId="{546E0E43-A49C-41F3-B4B5-CCA086591350}" destId="{C82BDC4F-0034-41C2-9FE9-7A05CA9102FC}" srcOrd="2" destOrd="0" presId="urn:microsoft.com/office/officeart/2005/8/layout/orgChart1"/>
    <dgm:cxn modelId="{C323440F-49BC-4928-BAC8-1213D471913F}" type="presParOf" srcId="{7F616B2F-02E7-4790-99F4-B910EDEA509A}" destId="{41181D0E-E510-4245-97A5-B5C935472D41}" srcOrd="2" destOrd="0" presId="urn:microsoft.com/office/officeart/2005/8/layout/orgChart1"/>
    <dgm:cxn modelId="{1D700570-2ED6-44F7-9EE3-B0DA48140EAE}" type="presParOf" srcId="{7F616B2F-02E7-4790-99F4-B910EDEA509A}" destId="{DE05CB1E-E205-4828-9662-CCBBE4173C02}" srcOrd="3" destOrd="0" presId="urn:microsoft.com/office/officeart/2005/8/layout/orgChart1"/>
    <dgm:cxn modelId="{B1CEB2CC-4AB2-44C9-BB89-66729C01BC4E}" type="presParOf" srcId="{DE05CB1E-E205-4828-9662-CCBBE4173C02}" destId="{75F49455-EF65-457F-876B-1322D5EBB22E}" srcOrd="0" destOrd="0" presId="urn:microsoft.com/office/officeart/2005/8/layout/orgChart1"/>
    <dgm:cxn modelId="{D73DCE6C-4040-40AB-A454-7512D5D7F634}" type="presParOf" srcId="{75F49455-EF65-457F-876B-1322D5EBB22E}" destId="{F45C6957-AB98-47F3-8BE0-4B905900879A}" srcOrd="0" destOrd="0" presId="urn:microsoft.com/office/officeart/2005/8/layout/orgChart1"/>
    <dgm:cxn modelId="{0D6842C3-AA12-4148-8238-42DCE0AA879B}" type="presParOf" srcId="{75F49455-EF65-457F-876B-1322D5EBB22E}" destId="{F2A03DF7-3AFA-4D2E-A212-AF25D21FDCD1}" srcOrd="1" destOrd="0" presId="urn:microsoft.com/office/officeart/2005/8/layout/orgChart1"/>
    <dgm:cxn modelId="{3D96907A-8E4C-45B0-8EAE-06DE09FC595C}" type="presParOf" srcId="{DE05CB1E-E205-4828-9662-CCBBE4173C02}" destId="{91D0B19C-79E3-4861-8E42-5ECBEC46FA2E}" srcOrd="1" destOrd="0" presId="urn:microsoft.com/office/officeart/2005/8/layout/orgChart1"/>
    <dgm:cxn modelId="{7093D7AC-1BB0-49F4-B985-69B6C063B1EB}" type="presParOf" srcId="{91D0B19C-79E3-4861-8E42-5ECBEC46FA2E}" destId="{444306EF-E1FD-4476-99E5-7DABC13F23CE}" srcOrd="0" destOrd="0" presId="urn:microsoft.com/office/officeart/2005/8/layout/orgChart1"/>
    <dgm:cxn modelId="{C5218B01-866A-47CA-95B9-6A0CB837E2AF}" type="presParOf" srcId="{91D0B19C-79E3-4861-8E42-5ECBEC46FA2E}" destId="{9E3F757D-13AB-44CF-87C0-04ED85A4D975}" srcOrd="1" destOrd="0" presId="urn:microsoft.com/office/officeart/2005/8/layout/orgChart1"/>
    <dgm:cxn modelId="{2A605070-A3EC-4DED-8F55-A9C18DDBA5D1}" type="presParOf" srcId="{9E3F757D-13AB-44CF-87C0-04ED85A4D975}" destId="{060C922C-F3F2-44CC-920D-851D48526AC9}" srcOrd="0" destOrd="0" presId="urn:microsoft.com/office/officeart/2005/8/layout/orgChart1"/>
    <dgm:cxn modelId="{446DE0F2-B7D9-4E05-B6F0-D6089306E3C9}" type="presParOf" srcId="{060C922C-F3F2-44CC-920D-851D48526AC9}" destId="{CD4151F6-6A34-4B11-A4E9-FC1D387B2F9A}" srcOrd="0" destOrd="0" presId="urn:microsoft.com/office/officeart/2005/8/layout/orgChart1"/>
    <dgm:cxn modelId="{11EBAD2F-6A5E-4504-A6E8-ABBB64C45A0D}" type="presParOf" srcId="{060C922C-F3F2-44CC-920D-851D48526AC9}" destId="{2E8EDA9B-E564-4D32-9B9E-CC0C10FCA725}" srcOrd="1" destOrd="0" presId="urn:microsoft.com/office/officeart/2005/8/layout/orgChart1"/>
    <dgm:cxn modelId="{4E07283A-525E-4487-AD2C-7A4A403C919C}" type="presParOf" srcId="{9E3F757D-13AB-44CF-87C0-04ED85A4D975}" destId="{39C6ADAD-AB00-400D-A4AD-5423870E7C9E}" srcOrd="1" destOrd="0" presId="urn:microsoft.com/office/officeart/2005/8/layout/orgChart1"/>
    <dgm:cxn modelId="{1AED9F8B-EB53-4151-B552-53597160CE37}" type="presParOf" srcId="{9E3F757D-13AB-44CF-87C0-04ED85A4D975}" destId="{1AB0798B-78A8-47C7-95A6-BAB8421A1262}" srcOrd="2" destOrd="0" presId="urn:microsoft.com/office/officeart/2005/8/layout/orgChart1"/>
    <dgm:cxn modelId="{DC78E660-A4C1-40CC-9D8A-CF574E09A792}" type="presParOf" srcId="{91D0B19C-79E3-4861-8E42-5ECBEC46FA2E}" destId="{047FF73C-1862-47C2-8F0C-58271B100A45}" srcOrd="2" destOrd="0" presId="urn:microsoft.com/office/officeart/2005/8/layout/orgChart1"/>
    <dgm:cxn modelId="{F58FC45E-37DD-4494-ACA5-4CB6A05CE3B4}" type="presParOf" srcId="{91D0B19C-79E3-4861-8E42-5ECBEC46FA2E}" destId="{C0B513B7-9308-4314-9550-A2F7D749AD09}" srcOrd="3" destOrd="0" presId="urn:microsoft.com/office/officeart/2005/8/layout/orgChart1"/>
    <dgm:cxn modelId="{4891C56E-DA28-462F-A2C6-372D43AFF7EE}" type="presParOf" srcId="{C0B513B7-9308-4314-9550-A2F7D749AD09}" destId="{83E4A14C-446B-4221-9866-10E08791C976}" srcOrd="0" destOrd="0" presId="urn:microsoft.com/office/officeart/2005/8/layout/orgChart1"/>
    <dgm:cxn modelId="{CCAD7048-D674-4B16-84EB-BFE80119B56A}" type="presParOf" srcId="{83E4A14C-446B-4221-9866-10E08791C976}" destId="{3DF08D44-B341-4D81-B029-EAE8F4B88E48}" srcOrd="0" destOrd="0" presId="urn:microsoft.com/office/officeart/2005/8/layout/orgChart1"/>
    <dgm:cxn modelId="{055531B5-EEAA-4765-A7AE-AD4FCEB2D5C6}" type="presParOf" srcId="{83E4A14C-446B-4221-9866-10E08791C976}" destId="{3CB1242E-63CF-41F7-AEBB-700EC7DF52E6}" srcOrd="1" destOrd="0" presId="urn:microsoft.com/office/officeart/2005/8/layout/orgChart1"/>
    <dgm:cxn modelId="{CB04F56F-7E80-4D88-9653-6914F9849FF1}" type="presParOf" srcId="{C0B513B7-9308-4314-9550-A2F7D749AD09}" destId="{DE94EC14-82DB-4878-A316-5493FDC09254}" srcOrd="1" destOrd="0" presId="urn:microsoft.com/office/officeart/2005/8/layout/orgChart1"/>
    <dgm:cxn modelId="{608F1A87-FA0C-418C-9E28-06D460ED0605}" type="presParOf" srcId="{C0B513B7-9308-4314-9550-A2F7D749AD09}" destId="{637235B2-3DA3-402B-B9F9-9B91CCE9647F}" srcOrd="2" destOrd="0" presId="urn:microsoft.com/office/officeart/2005/8/layout/orgChart1"/>
    <dgm:cxn modelId="{8EA0A9DF-2DF0-4EA9-A45E-CC4316974AB9}" type="presParOf" srcId="{91D0B19C-79E3-4861-8E42-5ECBEC46FA2E}" destId="{00B3AD79-362F-47FF-9989-C23014CE9B83}" srcOrd="4" destOrd="0" presId="urn:microsoft.com/office/officeart/2005/8/layout/orgChart1"/>
    <dgm:cxn modelId="{AFA841C2-34A4-4BB9-BC17-BE3CDAD6F83A}" type="presParOf" srcId="{91D0B19C-79E3-4861-8E42-5ECBEC46FA2E}" destId="{4E65B02F-5BCE-4187-9AEA-4D40A6B369B3}" srcOrd="5" destOrd="0" presId="urn:microsoft.com/office/officeart/2005/8/layout/orgChart1"/>
    <dgm:cxn modelId="{B618489D-B2FE-4199-B5DA-311ED0D7C2B7}" type="presParOf" srcId="{4E65B02F-5BCE-4187-9AEA-4D40A6B369B3}" destId="{BA05905D-B751-46BE-8B19-5B0617EB3E97}" srcOrd="0" destOrd="0" presId="urn:microsoft.com/office/officeart/2005/8/layout/orgChart1"/>
    <dgm:cxn modelId="{4AC211C2-F6DC-47C8-A206-65040EECBBEC}" type="presParOf" srcId="{BA05905D-B751-46BE-8B19-5B0617EB3E97}" destId="{7213F3B3-578D-4E3F-8538-C12DBC198028}" srcOrd="0" destOrd="0" presId="urn:microsoft.com/office/officeart/2005/8/layout/orgChart1"/>
    <dgm:cxn modelId="{F014AE74-727F-4340-88B9-93BD53C2BAA4}" type="presParOf" srcId="{BA05905D-B751-46BE-8B19-5B0617EB3E97}" destId="{92254B21-7154-4E7D-BE1B-81486B154F3E}" srcOrd="1" destOrd="0" presId="urn:microsoft.com/office/officeart/2005/8/layout/orgChart1"/>
    <dgm:cxn modelId="{F73C8296-66E9-4063-A4F8-1183EED50235}" type="presParOf" srcId="{4E65B02F-5BCE-4187-9AEA-4D40A6B369B3}" destId="{180C0F9D-617A-4FC7-88A2-3EFDDB7037F3}" srcOrd="1" destOrd="0" presId="urn:microsoft.com/office/officeart/2005/8/layout/orgChart1"/>
    <dgm:cxn modelId="{D1C44597-770F-4BFD-9DAD-AA20EEE3C4F5}" type="presParOf" srcId="{4E65B02F-5BCE-4187-9AEA-4D40A6B369B3}" destId="{FFDC27CE-295F-4F0F-867F-D966FB233A0D}" srcOrd="2" destOrd="0" presId="urn:microsoft.com/office/officeart/2005/8/layout/orgChart1"/>
    <dgm:cxn modelId="{DE2DC044-B5AF-4F1E-8D92-067220C7DC83}" type="presParOf" srcId="{DE05CB1E-E205-4828-9662-CCBBE4173C02}" destId="{892CBEC1-4BFA-40C2-BB49-4C500C0ECA11}" srcOrd="2" destOrd="0" presId="urn:microsoft.com/office/officeart/2005/8/layout/orgChart1"/>
    <dgm:cxn modelId="{8C5E014F-E967-4D95-857B-CBAA05BC8BB5}" type="presParOf" srcId="{7F616B2F-02E7-4790-99F4-B910EDEA509A}" destId="{2CCEF429-E7B6-4ECB-95F2-99B8649704B5}" srcOrd="4" destOrd="0" presId="urn:microsoft.com/office/officeart/2005/8/layout/orgChart1"/>
    <dgm:cxn modelId="{6BD9160A-9EB3-4A9F-8F24-895F6F6F9D7C}" type="presParOf" srcId="{7F616B2F-02E7-4790-99F4-B910EDEA509A}" destId="{614E9740-4616-4E23-A407-6CF55D025EB6}" srcOrd="5" destOrd="0" presId="urn:microsoft.com/office/officeart/2005/8/layout/orgChart1"/>
    <dgm:cxn modelId="{79FD3C8C-203D-49CB-B3F5-A1AF6101A6AF}" type="presParOf" srcId="{614E9740-4616-4E23-A407-6CF55D025EB6}" destId="{1F476B8B-5399-43C3-82B8-7C2EF9D98C15}" srcOrd="0" destOrd="0" presId="urn:microsoft.com/office/officeart/2005/8/layout/orgChart1"/>
    <dgm:cxn modelId="{5AC8F69B-A4AA-4285-B903-97E50AE7A277}" type="presParOf" srcId="{1F476B8B-5399-43C3-82B8-7C2EF9D98C15}" destId="{2826D48B-6493-4BEB-B757-DDD200167F2F}" srcOrd="0" destOrd="0" presId="urn:microsoft.com/office/officeart/2005/8/layout/orgChart1"/>
    <dgm:cxn modelId="{A1F3E959-4CF3-4433-9A06-328225ABC155}" type="presParOf" srcId="{1F476B8B-5399-43C3-82B8-7C2EF9D98C15}" destId="{C3C95360-23CC-413F-BB82-62C692DF24A6}" srcOrd="1" destOrd="0" presId="urn:microsoft.com/office/officeart/2005/8/layout/orgChart1"/>
    <dgm:cxn modelId="{822F8737-43B7-4483-9DC0-3B7B39721474}" type="presParOf" srcId="{614E9740-4616-4E23-A407-6CF55D025EB6}" destId="{BCDA196F-FEDD-4ECB-B399-C67C15EC558A}" srcOrd="1" destOrd="0" presId="urn:microsoft.com/office/officeart/2005/8/layout/orgChart1"/>
    <dgm:cxn modelId="{F17BC513-2AA4-44A0-A944-83F6D0F3952D}" type="presParOf" srcId="{BCDA196F-FEDD-4ECB-B399-C67C15EC558A}" destId="{0E7B9DEB-6AC2-40DC-9BC7-5434333B9349}" srcOrd="0" destOrd="0" presId="urn:microsoft.com/office/officeart/2005/8/layout/orgChart1"/>
    <dgm:cxn modelId="{BD27BA38-07D3-4F26-851A-BD7AEF811027}" type="presParOf" srcId="{BCDA196F-FEDD-4ECB-B399-C67C15EC558A}" destId="{E60A2932-5E26-4AE8-A798-DCEE168C8FFA}" srcOrd="1" destOrd="0" presId="urn:microsoft.com/office/officeart/2005/8/layout/orgChart1"/>
    <dgm:cxn modelId="{FB8F44F5-2070-4767-ADDE-A6CE04DFE874}" type="presParOf" srcId="{E60A2932-5E26-4AE8-A798-DCEE168C8FFA}" destId="{3421FCEA-7327-48E3-BF82-F0A13A389526}" srcOrd="0" destOrd="0" presId="urn:microsoft.com/office/officeart/2005/8/layout/orgChart1"/>
    <dgm:cxn modelId="{C1B6FE92-8C1C-4FF9-ABBE-0B34C4B94FE4}" type="presParOf" srcId="{3421FCEA-7327-48E3-BF82-F0A13A389526}" destId="{CB195D12-A752-499D-B176-5533F4EA90ED}" srcOrd="0" destOrd="0" presId="urn:microsoft.com/office/officeart/2005/8/layout/orgChart1"/>
    <dgm:cxn modelId="{7D4C14E8-6707-4DE1-9868-ACCEB942EFD2}" type="presParOf" srcId="{3421FCEA-7327-48E3-BF82-F0A13A389526}" destId="{595BBB9F-7A07-4734-A08F-CF56900DA6CF}" srcOrd="1" destOrd="0" presId="urn:microsoft.com/office/officeart/2005/8/layout/orgChart1"/>
    <dgm:cxn modelId="{BDCC2ABA-397F-4688-8456-D86416E77BAE}" type="presParOf" srcId="{E60A2932-5E26-4AE8-A798-DCEE168C8FFA}" destId="{41194982-E227-4A0B-AAA0-8B6811161370}" srcOrd="1" destOrd="0" presId="urn:microsoft.com/office/officeart/2005/8/layout/orgChart1"/>
    <dgm:cxn modelId="{84B30BA1-B358-46C5-BDC1-07220574DEEC}" type="presParOf" srcId="{E60A2932-5E26-4AE8-A798-DCEE168C8FFA}" destId="{7B87F711-3772-4699-A67D-DF03D5590721}" srcOrd="2" destOrd="0" presId="urn:microsoft.com/office/officeart/2005/8/layout/orgChart1"/>
    <dgm:cxn modelId="{FE44F4B0-1B75-42CA-891C-330B3FE445BB}" type="presParOf" srcId="{BCDA196F-FEDD-4ECB-B399-C67C15EC558A}" destId="{75788B98-26F7-4760-ABEE-8098F1A3676E}" srcOrd="2" destOrd="0" presId="urn:microsoft.com/office/officeart/2005/8/layout/orgChart1"/>
    <dgm:cxn modelId="{9852FD5C-ACD9-432C-AE63-A428D05BA304}" type="presParOf" srcId="{BCDA196F-FEDD-4ECB-B399-C67C15EC558A}" destId="{FEC3C5FA-CE02-4C74-8369-B348D7DFDCF6}" srcOrd="3" destOrd="0" presId="urn:microsoft.com/office/officeart/2005/8/layout/orgChart1"/>
    <dgm:cxn modelId="{3C0A1578-1395-406A-8A2D-55E1F5541DF2}" type="presParOf" srcId="{FEC3C5FA-CE02-4C74-8369-B348D7DFDCF6}" destId="{D4DD2CFC-0D35-4BEA-A8F9-D140800E329A}" srcOrd="0" destOrd="0" presId="urn:microsoft.com/office/officeart/2005/8/layout/orgChart1"/>
    <dgm:cxn modelId="{3ED533D6-7D7F-46E9-9BE8-88815AC02356}" type="presParOf" srcId="{D4DD2CFC-0D35-4BEA-A8F9-D140800E329A}" destId="{C07CA8B2-9F74-4D1F-809B-C72A5D3DE80C}" srcOrd="0" destOrd="0" presId="urn:microsoft.com/office/officeart/2005/8/layout/orgChart1"/>
    <dgm:cxn modelId="{BEA3B7DE-956C-47FD-A533-6D068656D411}" type="presParOf" srcId="{D4DD2CFC-0D35-4BEA-A8F9-D140800E329A}" destId="{9AD9C2F6-C0ED-4B49-BC05-8EC1F274AC60}" srcOrd="1" destOrd="0" presId="urn:microsoft.com/office/officeart/2005/8/layout/orgChart1"/>
    <dgm:cxn modelId="{0F1C37F7-752D-41E7-939C-2603C773809E}" type="presParOf" srcId="{FEC3C5FA-CE02-4C74-8369-B348D7DFDCF6}" destId="{0C63CA16-4A10-4852-8F8E-6878FB704997}" srcOrd="1" destOrd="0" presId="urn:microsoft.com/office/officeart/2005/8/layout/orgChart1"/>
    <dgm:cxn modelId="{EB84E45E-F319-4810-8C08-1EEF51E6F5AC}" type="presParOf" srcId="{FEC3C5FA-CE02-4C74-8369-B348D7DFDCF6}" destId="{FE6882BC-E5D4-4931-8553-7B49B6FAFE8A}" srcOrd="2" destOrd="0" presId="urn:microsoft.com/office/officeart/2005/8/layout/orgChart1"/>
    <dgm:cxn modelId="{FA92EFAA-0B97-4C55-BFDE-A5D0A0F6B2E9}" type="presParOf" srcId="{BCDA196F-FEDD-4ECB-B399-C67C15EC558A}" destId="{AB9DCB72-29F6-42DE-A216-28A4C16838AE}" srcOrd="4" destOrd="0" presId="urn:microsoft.com/office/officeart/2005/8/layout/orgChart1"/>
    <dgm:cxn modelId="{2F12815C-F3AC-4FF6-BE84-2EB8DA3C490B}" type="presParOf" srcId="{BCDA196F-FEDD-4ECB-B399-C67C15EC558A}" destId="{F1A09052-F21F-4413-B458-1C62C8F10B4B}" srcOrd="5" destOrd="0" presId="urn:microsoft.com/office/officeart/2005/8/layout/orgChart1"/>
    <dgm:cxn modelId="{D47CE23F-08BB-4FFD-8594-80B9AC4D60C9}" type="presParOf" srcId="{F1A09052-F21F-4413-B458-1C62C8F10B4B}" destId="{4A5FD4ED-53D3-4F54-88A7-D7700DCA67D4}" srcOrd="0" destOrd="0" presId="urn:microsoft.com/office/officeart/2005/8/layout/orgChart1"/>
    <dgm:cxn modelId="{5612AC93-3FE6-424F-BCEC-0A31EEE2B383}" type="presParOf" srcId="{4A5FD4ED-53D3-4F54-88A7-D7700DCA67D4}" destId="{3F7DCFC0-6D9F-4B7E-999C-23068E3C6A38}" srcOrd="0" destOrd="0" presId="urn:microsoft.com/office/officeart/2005/8/layout/orgChart1"/>
    <dgm:cxn modelId="{8FEEF7A4-54B6-4B11-9EB4-EA96E5CB3E05}" type="presParOf" srcId="{4A5FD4ED-53D3-4F54-88A7-D7700DCA67D4}" destId="{B673708C-E85F-4D9C-8DFD-5C7BA72B14C9}" srcOrd="1" destOrd="0" presId="urn:microsoft.com/office/officeart/2005/8/layout/orgChart1"/>
    <dgm:cxn modelId="{03A23A80-31B3-49D6-8A4F-5377092CD019}" type="presParOf" srcId="{F1A09052-F21F-4413-B458-1C62C8F10B4B}" destId="{F9A3BC9A-D826-4284-B447-98C35CDC57A6}" srcOrd="1" destOrd="0" presId="urn:microsoft.com/office/officeart/2005/8/layout/orgChart1"/>
    <dgm:cxn modelId="{5F2797C8-53E5-4C62-96A8-F356FDA4385E}" type="presParOf" srcId="{F1A09052-F21F-4413-B458-1C62C8F10B4B}" destId="{3F46C66D-C94E-468E-8F55-4AC1C1005889}" srcOrd="2" destOrd="0" presId="urn:microsoft.com/office/officeart/2005/8/layout/orgChart1"/>
    <dgm:cxn modelId="{7C65AAC5-1D4A-40C0-8EF3-C97471D38773}" type="presParOf" srcId="{614E9740-4616-4E23-A407-6CF55D025EB6}" destId="{1117DD3C-B419-4C6B-B09C-30681D4BA512}" srcOrd="2" destOrd="0" presId="urn:microsoft.com/office/officeart/2005/8/layout/orgChart1"/>
    <dgm:cxn modelId="{B11E4FA7-1555-43A8-A5B9-173BD1E08DD9}" type="presParOf" srcId="{92E67DA4-2DB2-4D71-AFD0-0BB30EEDA301}" destId="{098014CD-6C2C-468E-85A6-FEE2055FBFE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9DCB72-29F6-42DE-A216-28A4C16838AE}">
      <dsp:nvSpPr>
        <dsp:cNvPr id="0" name=""/>
        <dsp:cNvSpPr/>
      </dsp:nvSpPr>
      <dsp:spPr>
        <a:xfrm>
          <a:off x="4325470" y="1103267"/>
          <a:ext cx="192198" cy="3082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2429"/>
              </a:lnTo>
              <a:lnTo>
                <a:pt x="192198" y="30824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788B98-26F7-4760-ABEE-8098F1A3676E}">
      <dsp:nvSpPr>
        <dsp:cNvPr id="0" name=""/>
        <dsp:cNvSpPr/>
      </dsp:nvSpPr>
      <dsp:spPr>
        <a:xfrm>
          <a:off x="4325470" y="1103267"/>
          <a:ext cx="194751" cy="16244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4442"/>
              </a:lnTo>
              <a:lnTo>
                <a:pt x="194751" y="16244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7B9DEB-6AC2-40DC-9BC7-5434333B9349}">
      <dsp:nvSpPr>
        <dsp:cNvPr id="0" name=""/>
        <dsp:cNvSpPr/>
      </dsp:nvSpPr>
      <dsp:spPr>
        <a:xfrm>
          <a:off x="4325470" y="1103267"/>
          <a:ext cx="192198" cy="674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197"/>
              </a:lnTo>
              <a:lnTo>
                <a:pt x="192198" y="6741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EF429-E7B6-4ECB-95F2-99B8649704B5}">
      <dsp:nvSpPr>
        <dsp:cNvPr id="0" name=""/>
        <dsp:cNvSpPr/>
      </dsp:nvSpPr>
      <dsp:spPr>
        <a:xfrm>
          <a:off x="3106533" y="402937"/>
          <a:ext cx="1796065" cy="272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254"/>
              </a:lnTo>
              <a:lnTo>
                <a:pt x="1796065" y="121254"/>
              </a:lnTo>
              <a:lnTo>
                <a:pt x="1796065" y="2727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3AD79-362F-47FF-9989-C23014CE9B83}">
      <dsp:nvSpPr>
        <dsp:cNvPr id="0" name=""/>
        <dsp:cNvSpPr/>
      </dsp:nvSpPr>
      <dsp:spPr>
        <a:xfrm>
          <a:off x="2349081" y="1133039"/>
          <a:ext cx="245048" cy="3061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61851"/>
              </a:lnTo>
              <a:lnTo>
                <a:pt x="245048" y="30618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FF73C-1862-47C2-8F0C-58271B100A45}">
      <dsp:nvSpPr>
        <dsp:cNvPr id="0" name=""/>
        <dsp:cNvSpPr/>
      </dsp:nvSpPr>
      <dsp:spPr>
        <a:xfrm>
          <a:off x="2349081" y="1133039"/>
          <a:ext cx="232986" cy="15710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068"/>
              </a:lnTo>
              <a:lnTo>
                <a:pt x="232986" y="157106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4306EF-E1FD-4476-99E5-7DABC13F23CE}">
      <dsp:nvSpPr>
        <dsp:cNvPr id="0" name=""/>
        <dsp:cNvSpPr/>
      </dsp:nvSpPr>
      <dsp:spPr>
        <a:xfrm>
          <a:off x="2349081" y="1133039"/>
          <a:ext cx="240316" cy="662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2395"/>
              </a:lnTo>
              <a:lnTo>
                <a:pt x="240316" y="6623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181D0E-E510-4245-97A5-B5C935472D41}">
      <dsp:nvSpPr>
        <dsp:cNvPr id="0" name=""/>
        <dsp:cNvSpPr/>
      </dsp:nvSpPr>
      <dsp:spPr>
        <a:xfrm>
          <a:off x="2926209" y="402937"/>
          <a:ext cx="180323" cy="295944"/>
        </a:xfrm>
        <a:custGeom>
          <a:avLst/>
          <a:gdLst/>
          <a:ahLst/>
          <a:cxnLst/>
          <a:rect l="0" t="0" r="0" b="0"/>
          <a:pathLst>
            <a:path>
              <a:moveTo>
                <a:pt x="180323" y="0"/>
              </a:moveTo>
              <a:lnTo>
                <a:pt x="180323" y="144447"/>
              </a:lnTo>
              <a:lnTo>
                <a:pt x="0" y="144447"/>
              </a:lnTo>
              <a:lnTo>
                <a:pt x="0" y="2959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19076D-41C7-4E27-B273-68B49ABE47B0}">
      <dsp:nvSpPr>
        <dsp:cNvPr id="0" name=""/>
        <dsp:cNvSpPr/>
      </dsp:nvSpPr>
      <dsp:spPr>
        <a:xfrm>
          <a:off x="619832" y="1141328"/>
          <a:ext cx="181434" cy="2909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9356"/>
              </a:lnTo>
              <a:lnTo>
                <a:pt x="181434" y="29093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1532C2-A39D-4E94-8B4C-7D2668FF30AD}">
      <dsp:nvSpPr>
        <dsp:cNvPr id="0" name=""/>
        <dsp:cNvSpPr/>
      </dsp:nvSpPr>
      <dsp:spPr>
        <a:xfrm>
          <a:off x="619832" y="1141328"/>
          <a:ext cx="166645" cy="1554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4335"/>
              </a:lnTo>
              <a:lnTo>
                <a:pt x="166645" y="15543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4D1D47-174D-42D1-8108-ADDAAAEE7A4D}">
      <dsp:nvSpPr>
        <dsp:cNvPr id="0" name=""/>
        <dsp:cNvSpPr/>
      </dsp:nvSpPr>
      <dsp:spPr>
        <a:xfrm>
          <a:off x="619832" y="1141328"/>
          <a:ext cx="216422" cy="6296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9675"/>
              </a:lnTo>
              <a:lnTo>
                <a:pt x="216422" y="62967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2BF467-FBBD-4703-AC51-11C335717D0F}">
      <dsp:nvSpPr>
        <dsp:cNvPr id="0" name=""/>
        <dsp:cNvSpPr/>
      </dsp:nvSpPr>
      <dsp:spPr>
        <a:xfrm>
          <a:off x="1196960" y="402937"/>
          <a:ext cx="1909572" cy="304225"/>
        </a:xfrm>
        <a:custGeom>
          <a:avLst/>
          <a:gdLst/>
          <a:ahLst/>
          <a:cxnLst/>
          <a:rect l="0" t="0" r="0" b="0"/>
          <a:pathLst>
            <a:path>
              <a:moveTo>
                <a:pt x="1909572" y="0"/>
              </a:moveTo>
              <a:lnTo>
                <a:pt x="1909572" y="152729"/>
              </a:lnTo>
              <a:lnTo>
                <a:pt x="0" y="152729"/>
              </a:lnTo>
              <a:lnTo>
                <a:pt x="0" y="3042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798EC-7B8B-47AC-B4A0-7EF0A3C93F7B}">
      <dsp:nvSpPr>
        <dsp:cNvPr id="0" name=""/>
        <dsp:cNvSpPr/>
      </dsp:nvSpPr>
      <dsp:spPr>
        <a:xfrm>
          <a:off x="1995258" y="1010"/>
          <a:ext cx="2222548" cy="4019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/>
            <a:t>FUENTES DE INFORMACIÓN  </a:t>
          </a:r>
        </a:p>
      </dsp:txBody>
      <dsp:txXfrm>
        <a:off x="1995258" y="1010"/>
        <a:ext cx="2222548" cy="401926"/>
      </dsp:txXfrm>
    </dsp:sp>
    <dsp:sp modelId="{35C8B2EA-A145-4DC5-BF99-3F23750978C7}">
      <dsp:nvSpPr>
        <dsp:cNvPr id="0" name=""/>
        <dsp:cNvSpPr/>
      </dsp:nvSpPr>
      <dsp:spPr>
        <a:xfrm>
          <a:off x="475550" y="707162"/>
          <a:ext cx="1442819" cy="4341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/>
            <a:t>primarias </a:t>
          </a:r>
        </a:p>
      </dsp:txBody>
      <dsp:txXfrm>
        <a:off x="475550" y="707162"/>
        <a:ext cx="1442819" cy="434166"/>
      </dsp:txXfrm>
    </dsp:sp>
    <dsp:sp modelId="{0E28353D-F344-4C67-AD01-92596DB64B81}">
      <dsp:nvSpPr>
        <dsp:cNvPr id="0" name=""/>
        <dsp:cNvSpPr/>
      </dsp:nvSpPr>
      <dsp:spPr>
        <a:xfrm>
          <a:off x="836255" y="1444321"/>
          <a:ext cx="1405624" cy="6533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6350"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 Contienen información nueva u original. </a:t>
          </a:r>
          <a:endParaRPr lang="es-MX" sz="1100" kern="1200" dirty="0"/>
        </a:p>
      </dsp:txBody>
      <dsp:txXfrm>
        <a:off x="836255" y="1444321"/>
        <a:ext cx="1405624" cy="653366"/>
      </dsp:txXfrm>
    </dsp:sp>
    <dsp:sp modelId="{0CB7A07D-2A0E-43E6-A0DC-9E9674486E7A}">
      <dsp:nvSpPr>
        <dsp:cNvPr id="0" name=""/>
        <dsp:cNvSpPr/>
      </dsp:nvSpPr>
      <dsp:spPr>
        <a:xfrm>
          <a:off x="786478" y="2452700"/>
          <a:ext cx="1442819" cy="4859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i="1" kern="1200" dirty="0"/>
            <a:t>Se accede a ellas directamente.</a:t>
          </a:r>
        </a:p>
      </dsp:txBody>
      <dsp:txXfrm>
        <a:off x="786478" y="2452700"/>
        <a:ext cx="1442819" cy="485927"/>
      </dsp:txXfrm>
    </dsp:sp>
    <dsp:sp modelId="{9ED46E51-D648-4971-ADFF-D5467A3FD591}">
      <dsp:nvSpPr>
        <dsp:cNvPr id="0" name=""/>
        <dsp:cNvSpPr/>
      </dsp:nvSpPr>
      <dsp:spPr>
        <a:xfrm>
          <a:off x="801267" y="3248949"/>
          <a:ext cx="1442819" cy="160347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/>
            <a:t/>
          </a:r>
          <a:br>
            <a:rPr lang="es-MX" sz="1050" kern="1200" dirty="0"/>
          </a:br>
          <a:r>
            <a:rPr lang="es-MX" sz="1050" kern="1200" dirty="0"/>
            <a:t>-</a:t>
          </a:r>
          <a:r>
            <a:rPr lang="es-ES" sz="1050" b="1" kern="1200" dirty="0"/>
            <a:t>Actas de congresos</a:t>
          </a:r>
          <a:endParaRPr lang="es-MX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- Entrevistas</a:t>
          </a:r>
          <a:endParaRPr lang="es-MX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- Libros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- Discursos</a:t>
          </a:r>
          <a:endParaRPr lang="es-MX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- Patentes</a:t>
          </a:r>
          <a:endParaRPr lang="es-MX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- Publicaciones periódicas y seriadas</a:t>
          </a:r>
          <a:endParaRPr lang="es-MX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- Diarios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900" kern="1200" dirty="0"/>
        </a:p>
      </dsp:txBody>
      <dsp:txXfrm>
        <a:off x="801267" y="3248949"/>
        <a:ext cx="1442819" cy="1603470"/>
      </dsp:txXfrm>
    </dsp:sp>
    <dsp:sp modelId="{F45C6957-AB98-47F3-8BE0-4B905900879A}">
      <dsp:nvSpPr>
        <dsp:cNvPr id="0" name=""/>
        <dsp:cNvSpPr/>
      </dsp:nvSpPr>
      <dsp:spPr>
        <a:xfrm>
          <a:off x="2204799" y="698881"/>
          <a:ext cx="1442819" cy="434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/>
            <a:t>secundarias</a:t>
          </a:r>
          <a:r>
            <a:rPr lang="es-MX" sz="1200" kern="1200" dirty="0"/>
            <a:t> </a:t>
          </a:r>
        </a:p>
      </dsp:txBody>
      <dsp:txXfrm>
        <a:off x="2204799" y="698881"/>
        <a:ext cx="1442819" cy="434158"/>
      </dsp:txXfrm>
    </dsp:sp>
    <dsp:sp modelId="{CD4151F6-6A34-4B11-A4E9-FC1D387B2F9A}">
      <dsp:nvSpPr>
        <dsp:cNvPr id="0" name=""/>
        <dsp:cNvSpPr/>
      </dsp:nvSpPr>
      <dsp:spPr>
        <a:xfrm>
          <a:off x="2589397" y="1444313"/>
          <a:ext cx="1632608" cy="70224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Organizan la información sobre fuentes primarias, en forma de índices o resúmenes. </a:t>
          </a:r>
          <a:endParaRPr lang="es-MX" sz="1100" kern="1200" dirty="0"/>
        </a:p>
      </dsp:txBody>
      <dsp:txXfrm>
        <a:off x="2589397" y="1444313"/>
        <a:ext cx="1632608" cy="702242"/>
      </dsp:txXfrm>
    </dsp:sp>
    <dsp:sp modelId="{3DF08D44-B341-4D81-B029-EAE8F4B88E48}">
      <dsp:nvSpPr>
        <dsp:cNvPr id="0" name=""/>
        <dsp:cNvSpPr/>
      </dsp:nvSpPr>
      <dsp:spPr>
        <a:xfrm>
          <a:off x="2582068" y="2448271"/>
          <a:ext cx="1442819" cy="5116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i="1" kern="1200" dirty="0"/>
            <a:t>Son conocidas como "manuales de referencia".</a:t>
          </a:r>
        </a:p>
      </dsp:txBody>
      <dsp:txXfrm>
        <a:off x="2582068" y="2448271"/>
        <a:ext cx="1442819" cy="511674"/>
      </dsp:txXfrm>
    </dsp:sp>
    <dsp:sp modelId="{7213F3B3-578D-4E3F-8538-C12DBC198028}">
      <dsp:nvSpPr>
        <dsp:cNvPr id="0" name=""/>
        <dsp:cNvSpPr/>
      </dsp:nvSpPr>
      <dsp:spPr>
        <a:xfrm>
          <a:off x="2594130" y="3249361"/>
          <a:ext cx="1442819" cy="18910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/>
            <a:t>- </a:t>
          </a:r>
          <a:r>
            <a:rPr lang="es-MX" sz="1050" b="1" kern="1200" dirty="0"/>
            <a:t>Almanaques</a:t>
          </a:r>
          <a:endParaRPr lang="es-MX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- Anuarios</a:t>
          </a:r>
          <a:endParaRPr lang="es-MX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- Atlas</a:t>
          </a:r>
          <a:endParaRPr lang="es-MX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- Avances de investigaciones en curso</a:t>
          </a:r>
          <a:endParaRPr lang="es-MX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- Bibliografías</a:t>
          </a:r>
          <a:endParaRPr lang="es-MX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- Boletines de bibliotecas, de asociaciones y sociedades profesionales</a:t>
          </a:r>
          <a:endParaRPr lang="es-MX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b="1" kern="1200" dirty="0"/>
            <a:t>- Directorios</a:t>
          </a:r>
          <a:endParaRPr lang="es-MX" sz="1050" kern="1200" dirty="0"/>
        </a:p>
      </dsp:txBody>
      <dsp:txXfrm>
        <a:off x="2594130" y="3249361"/>
        <a:ext cx="1442819" cy="1891060"/>
      </dsp:txXfrm>
    </dsp:sp>
    <dsp:sp modelId="{2826D48B-6493-4BEB-B757-DDD200167F2F}">
      <dsp:nvSpPr>
        <dsp:cNvPr id="0" name=""/>
        <dsp:cNvSpPr/>
      </dsp:nvSpPr>
      <dsp:spPr>
        <a:xfrm>
          <a:off x="4181188" y="675687"/>
          <a:ext cx="1442819" cy="4275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/>
            <a:t>terciarias</a:t>
          </a:r>
          <a:r>
            <a:rPr lang="es-MX" sz="1200" kern="1200" dirty="0"/>
            <a:t> </a:t>
          </a:r>
        </a:p>
      </dsp:txBody>
      <dsp:txXfrm>
        <a:off x="4181188" y="675687"/>
        <a:ext cx="1442819" cy="427579"/>
      </dsp:txXfrm>
    </dsp:sp>
    <dsp:sp modelId="{CB195D12-A752-499D-B176-5533F4EA90ED}">
      <dsp:nvSpPr>
        <dsp:cNvPr id="0" name=""/>
        <dsp:cNvSpPr/>
      </dsp:nvSpPr>
      <dsp:spPr>
        <a:xfrm>
          <a:off x="4517668" y="1437734"/>
          <a:ext cx="1474403" cy="6794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/>
            <a:t>Recopilan documentos secundarios y guían al usuario a fuentes secundarias y primarias. </a:t>
          </a:r>
          <a:endParaRPr lang="es-MX" sz="1100" kern="1200" dirty="0"/>
        </a:p>
      </dsp:txBody>
      <dsp:txXfrm>
        <a:off x="4517668" y="1437734"/>
        <a:ext cx="1474403" cy="679459"/>
      </dsp:txXfrm>
    </dsp:sp>
    <dsp:sp modelId="{C07CA8B2-9F74-4D1F-809B-C72A5D3DE80C}">
      <dsp:nvSpPr>
        <dsp:cNvPr id="0" name=""/>
        <dsp:cNvSpPr/>
      </dsp:nvSpPr>
      <dsp:spPr>
        <a:xfrm>
          <a:off x="4520222" y="2449504"/>
          <a:ext cx="1442819" cy="5564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i="1" kern="1200" dirty="0"/>
            <a:t>Facilitan la ubicación y obtención de información</a:t>
          </a:r>
          <a:r>
            <a:rPr lang="es-MX" sz="900" i="1" kern="1200" dirty="0"/>
            <a:t>.</a:t>
          </a:r>
        </a:p>
      </dsp:txBody>
      <dsp:txXfrm>
        <a:off x="4520222" y="2449504"/>
        <a:ext cx="1442819" cy="556409"/>
      </dsp:txXfrm>
    </dsp:sp>
    <dsp:sp modelId="{3F7DCFC0-6D9F-4B7E-999C-23068E3C6A38}">
      <dsp:nvSpPr>
        <dsp:cNvPr id="0" name=""/>
        <dsp:cNvSpPr/>
      </dsp:nvSpPr>
      <dsp:spPr>
        <a:xfrm>
          <a:off x="4517668" y="3279588"/>
          <a:ext cx="1442819" cy="18122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/>
            <a:t>  -</a:t>
          </a:r>
          <a:r>
            <a:rPr lang="es-ES" sz="1050" b="1" kern="1200" dirty="0"/>
            <a:t>Bancos de datos bibliográficos o bibliografías de bibliografías</a:t>
          </a:r>
          <a:endParaRPr lang="es-MX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50" b="1" kern="1200" dirty="0"/>
            <a:t>- Calendario de eventos</a:t>
          </a:r>
          <a:endParaRPr lang="es-MX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50" b="1" kern="1200" dirty="0"/>
            <a:t>- Catálogos de editores, de normas, de publicaciones periódicas.</a:t>
          </a:r>
          <a:endParaRPr lang="es-MX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50" b="1" kern="1200" dirty="0"/>
            <a:t>- Guías</a:t>
          </a:r>
          <a:endParaRPr lang="es-MX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50" b="1" kern="1200" dirty="0"/>
            <a:t>- Internet</a:t>
          </a:r>
          <a:endParaRPr lang="es-MX" sz="1050" kern="1200" dirty="0"/>
        </a:p>
      </dsp:txBody>
      <dsp:txXfrm>
        <a:off x="4517668" y="3279588"/>
        <a:ext cx="1442819" cy="18122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030983"/>
            <a:ext cx="7772400" cy="1470025"/>
          </a:xfrm>
        </p:spPr>
        <p:txBody>
          <a:bodyPr/>
          <a:lstStyle/>
          <a:p>
            <a:r>
              <a:rPr lang="es-MX" dirty="0"/>
              <a:t>FUENTES DE INFORMACIÓN</a:t>
            </a: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611560" y="3789040"/>
            <a:ext cx="82089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Ingeniería Industrial.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): Dra. C. Esmeralda Ivonne Espinoza </a:t>
            </a: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Martínez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2668119430"/>
              </p:ext>
            </p:extLst>
          </p:nvPr>
        </p:nvGraphicFramePr>
        <p:xfrm>
          <a:off x="1259632" y="260648"/>
          <a:ext cx="6467623" cy="515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372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119</Words>
  <Application>Microsoft Office PowerPoint</Application>
  <PresentationFormat>Presentación en pantalla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FUENTES DE INFORMACIÓN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24</cp:revision>
  <dcterms:created xsi:type="dcterms:W3CDTF">2012-12-04T21:22:09Z</dcterms:created>
  <dcterms:modified xsi:type="dcterms:W3CDTF">2017-03-15T21:43:31Z</dcterms:modified>
</cp:coreProperties>
</file>