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dirty="0" smtClean="0"/>
              <a:t>TAXONOMÍA </a:t>
            </a:r>
            <a:r>
              <a:rPr lang="es-MX" dirty="0" smtClean="0"/>
              <a:t>DE LOS SISTEMAS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971600" y="3789040"/>
            <a:ext cx="77768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Dra. Yolanda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Juárez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3563888" y="188640"/>
            <a:ext cx="2808312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Taxonomía de los sistemas</a:t>
            </a:r>
            <a:endParaRPr lang="es-MX" dirty="0"/>
          </a:p>
        </p:txBody>
      </p:sp>
      <p:sp>
        <p:nvSpPr>
          <p:cNvPr id="29" name="28 Rectángulo"/>
          <p:cNvSpPr/>
          <p:nvPr/>
        </p:nvSpPr>
        <p:spPr>
          <a:xfrm>
            <a:off x="539552" y="868555"/>
            <a:ext cx="1728192" cy="4079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latin typeface="Arial" pitchFamily="34" charset="0"/>
                <a:cs typeface="Arial" pitchFamily="34" charset="0"/>
              </a:rPr>
              <a:t>Es una ciencia que se vincula.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7164288" y="1769665"/>
            <a:ext cx="1296144" cy="3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Clasifica a los sistemas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7884368" y="2109623"/>
            <a:ext cx="432048" cy="232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En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1403648" y="1276504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Con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771800" y="836712"/>
            <a:ext cx="333746" cy="232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Es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1403648" y="1293724"/>
            <a:ext cx="0" cy="3399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35 Rectángulo"/>
          <p:cNvSpPr/>
          <p:nvPr/>
        </p:nvSpPr>
        <p:spPr>
          <a:xfrm>
            <a:off x="467544" y="1616462"/>
            <a:ext cx="1944216" cy="6119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>
                <a:latin typeface="Arial" pitchFamily="34" charset="0"/>
                <a:cs typeface="Arial" pitchFamily="34" charset="0"/>
              </a:rPr>
              <a:t>M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atemáticas ,filosofías, química , biología y ciencias de la tierra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36 Conector recto de flecha"/>
          <p:cNvCxnSpPr/>
          <p:nvPr/>
        </p:nvCxnSpPr>
        <p:spPr>
          <a:xfrm>
            <a:off x="1475656" y="2228386"/>
            <a:ext cx="0" cy="3399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1475656" y="2296377"/>
            <a:ext cx="723275" cy="232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Trata con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539552" y="2568344"/>
            <a:ext cx="1728192" cy="271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z="1200" dirty="0" smtClean="0">
                <a:latin typeface="Arial" pitchFamily="34" charset="0"/>
                <a:cs typeface="Arial" pitchFamily="34" charset="0"/>
              </a:rPr>
              <a:t>Sistemas de </a:t>
            </a:r>
            <a:r>
              <a:rPr lang="es-ES" sz="1200" dirty="0" err="1" smtClean="0">
                <a:latin typeface="Arial" pitchFamily="34" charset="0"/>
                <a:cs typeface="Arial" pitchFamily="34" charset="0"/>
              </a:rPr>
              <a:t>Boulding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395536" y="3401462"/>
            <a:ext cx="2016224" cy="475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Es el comenzar no a partir  de   del mundo real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259632" y="3061504"/>
            <a:ext cx="1374094" cy="232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De acuerdo </a:t>
            </a:r>
            <a:r>
              <a:rPr lang="es-MX" sz="1000" dirty="0" err="1" smtClean="0">
                <a:latin typeface="Arial" pitchFamily="34" charset="0"/>
                <a:cs typeface="Arial" pitchFamily="34" charset="0"/>
              </a:rPr>
              <a:t>Boulding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42 Conector recto de flecha"/>
          <p:cNvCxnSpPr/>
          <p:nvPr/>
        </p:nvCxnSpPr>
        <p:spPr>
          <a:xfrm>
            <a:off x="7812360" y="2109623"/>
            <a:ext cx="0" cy="3399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7092280" y="3129496"/>
            <a:ext cx="1512168" cy="7479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z="1200" dirty="0" smtClean="0">
                <a:latin typeface="Arial" pitchFamily="34" charset="0"/>
                <a:cs typeface="Arial" pitchFamily="34" charset="0"/>
              </a:rPr>
              <a:t>La naturaleza , sin intervención por el hombre.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7092280" y="2449580"/>
            <a:ext cx="1296144" cy="4079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Naturales u ordenamiento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3131840" y="3333470"/>
            <a:ext cx="1512168" cy="8158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>
                <a:latin typeface="Arial" pitchFamily="34" charset="0"/>
                <a:cs typeface="Arial" pitchFamily="34" charset="0"/>
              </a:rPr>
              <a:t>L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a transformación del espacio sobrenatural en el  sistema</a:t>
            </a:r>
            <a:r>
              <a:rPr lang="es-ES" sz="1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3203848" y="4489326"/>
            <a:ext cx="1656184" cy="8354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latin typeface="Arial" pitchFamily="34" charset="0"/>
                <a:cs typeface="Arial" pitchFamily="34" charset="0"/>
              </a:rPr>
              <a:t>al espacio  físico de nuestros sentidos empíricos. </a:t>
            </a:r>
          </a:p>
        </p:txBody>
      </p:sp>
      <p:sp>
        <p:nvSpPr>
          <p:cNvPr id="48" name="47 Rectángulo"/>
          <p:cNvSpPr/>
          <p:nvPr/>
        </p:nvSpPr>
        <p:spPr>
          <a:xfrm>
            <a:off x="3203848" y="2041631"/>
            <a:ext cx="1440160" cy="951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>
                <a:latin typeface="Arial" pitchFamily="34" charset="0"/>
                <a:cs typeface="Arial" pitchFamily="34" charset="0"/>
              </a:rPr>
              <a:t>D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e la Creatividad como parte del sistema  llamados sobrenaturales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3995936" y="4149368"/>
            <a:ext cx="1296144" cy="232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Se extiende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995936" y="3061504"/>
            <a:ext cx="648072" cy="232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Indica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50 Conector recto de flecha"/>
          <p:cNvCxnSpPr/>
          <p:nvPr/>
        </p:nvCxnSpPr>
        <p:spPr>
          <a:xfrm>
            <a:off x="3707904" y="1701673"/>
            <a:ext cx="0" cy="3399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3923928" y="2993512"/>
            <a:ext cx="0" cy="3399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>
            <a:endCxn id="44" idx="0"/>
          </p:cNvCxnSpPr>
          <p:nvPr/>
        </p:nvCxnSpPr>
        <p:spPr>
          <a:xfrm>
            <a:off x="7848364" y="2857529"/>
            <a:ext cx="0" cy="2719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53 Rectángulo"/>
          <p:cNvSpPr/>
          <p:nvPr/>
        </p:nvSpPr>
        <p:spPr>
          <a:xfrm>
            <a:off x="6910148" y="4149368"/>
            <a:ext cx="1872208" cy="3571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z="1200" dirty="0" smtClean="0">
                <a:latin typeface="Arial" pitchFamily="34" charset="0"/>
                <a:cs typeface="Arial" pitchFamily="34" charset="0"/>
              </a:rPr>
              <a:t>Definido un propósito.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54 Conector recto de flecha"/>
          <p:cNvCxnSpPr/>
          <p:nvPr/>
        </p:nvCxnSpPr>
        <p:spPr>
          <a:xfrm>
            <a:off x="7884368" y="3861048"/>
            <a:ext cx="0" cy="2719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5724128" y="2653555"/>
            <a:ext cx="0" cy="2719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395536" y="4965267"/>
            <a:ext cx="2088232" cy="4079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I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nterrelacionado 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con las ciencias. 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395536" y="4149368"/>
            <a:ext cx="2088232" cy="5439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una descripción  intuitiva de los niveles de 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complejidad.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1547664" y="3877402"/>
            <a:ext cx="822661" cy="232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Es a través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59 Conector recto de flecha"/>
          <p:cNvCxnSpPr/>
          <p:nvPr/>
        </p:nvCxnSpPr>
        <p:spPr>
          <a:xfrm>
            <a:off x="3923928" y="4149368"/>
            <a:ext cx="0" cy="3399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60 Rectángulo"/>
          <p:cNvSpPr/>
          <p:nvPr/>
        </p:nvSpPr>
        <p:spPr>
          <a:xfrm>
            <a:off x="5148064" y="1973640"/>
            <a:ext cx="1512168" cy="679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latin typeface="Arial" pitchFamily="34" charset="0"/>
                <a:cs typeface="Arial" pitchFamily="34" charset="0"/>
              </a:rPr>
              <a:t>El sistema es capaz de organizarse.</a:t>
            </a:r>
            <a:endParaRPr lang="es-MX" sz="12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5940152" y="2653555"/>
            <a:ext cx="1224136" cy="261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De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5004048" y="2925521"/>
            <a:ext cx="1728192" cy="951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latin typeface="Arial" pitchFamily="34" charset="0"/>
                <a:cs typeface="Arial" pitchFamily="34" charset="0"/>
              </a:rPr>
              <a:t>Acuerdo a las exigencias del sistema es capaz de autocontroles</a:t>
            </a:r>
            <a:endParaRPr lang="es-MX" sz="1200" dirty="0"/>
          </a:p>
        </p:txBody>
      </p:sp>
      <p:cxnSp>
        <p:nvCxnSpPr>
          <p:cNvPr id="64" name="63 Conector recto"/>
          <p:cNvCxnSpPr/>
          <p:nvPr/>
        </p:nvCxnSpPr>
        <p:spPr>
          <a:xfrm>
            <a:off x="5220072" y="764704"/>
            <a:ext cx="0" cy="9369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 flipH="1">
            <a:off x="2915816" y="1701673"/>
            <a:ext cx="23042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>
            <a:off x="2915816" y="1701673"/>
            <a:ext cx="0" cy="12918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flipH="1">
            <a:off x="1187624" y="2993512"/>
            <a:ext cx="17281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67 Conector recto de flecha"/>
          <p:cNvCxnSpPr/>
          <p:nvPr/>
        </p:nvCxnSpPr>
        <p:spPr>
          <a:xfrm>
            <a:off x="1187624" y="2993512"/>
            <a:ext cx="0" cy="4079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68 CuadroTexto"/>
          <p:cNvSpPr txBox="1"/>
          <p:nvPr/>
        </p:nvSpPr>
        <p:spPr>
          <a:xfrm>
            <a:off x="1763688" y="4693301"/>
            <a:ext cx="822661" cy="232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Es a través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69 Conector recto de flecha"/>
          <p:cNvCxnSpPr>
            <a:stCxn id="40" idx="2"/>
          </p:cNvCxnSpPr>
          <p:nvPr/>
        </p:nvCxnSpPr>
        <p:spPr>
          <a:xfrm>
            <a:off x="1403648" y="3877403"/>
            <a:ext cx="0" cy="271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70 Conector recto de flecha"/>
          <p:cNvCxnSpPr>
            <a:stCxn id="58" idx="2"/>
            <a:endCxn id="57" idx="0"/>
          </p:cNvCxnSpPr>
          <p:nvPr/>
        </p:nvCxnSpPr>
        <p:spPr>
          <a:xfrm>
            <a:off x="1439652" y="4693300"/>
            <a:ext cx="0" cy="2719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71 CuadroTexto"/>
          <p:cNvSpPr txBox="1"/>
          <p:nvPr/>
        </p:nvSpPr>
        <p:spPr>
          <a:xfrm>
            <a:off x="3851920" y="1769665"/>
            <a:ext cx="1268296" cy="232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De acuerdo Jordán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5508104" y="1497699"/>
            <a:ext cx="1148071" cy="232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De acuerdo </a:t>
            </a:r>
            <a:r>
              <a:rPr lang="es-MX" sz="1000" dirty="0" err="1" smtClean="0">
                <a:latin typeface="Arial" pitchFamily="34" charset="0"/>
                <a:cs typeface="Arial" pitchFamily="34" charset="0"/>
              </a:rPr>
              <a:t>Beer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6660232" y="1089750"/>
            <a:ext cx="1481496" cy="232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De acuerdo </a:t>
            </a:r>
            <a:r>
              <a:rPr lang="es-MX" sz="1000" dirty="0" err="1" smtClean="0">
                <a:latin typeface="Arial" pitchFamily="34" charset="0"/>
                <a:cs typeface="Arial" pitchFamily="34" charset="0"/>
              </a:rPr>
              <a:t>Checkland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74 Conector recto de flecha"/>
          <p:cNvCxnSpPr/>
          <p:nvPr/>
        </p:nvCxnSpPr>
        <p:spPr>
          <a:xfrm>
            <a:off x="5580112" y="764704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6084168" y="764704"/>
            <a:ext cx="0" cy="5970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 flipH="1">
            <a:off x="6084168" y="1340768"/>
            <a:ext cx="1656184" cy="209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77 CuadroTexto"/>
          <p:cNvSpPr txBox="1"/>
          <p:nvPr/>
        </p:nvSpPr>
        <p:spPr>
          <a:xfrm>
            <a:off x="7956376" y="2857529"/>
            <a:ext cx="432048" cy="232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En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83 Conector angular"/>
          <p:cNvCxnSpPr>
            <a:stCxn id="28" idx="2"/>
            <a:endCxn id="29" idx="3"/>
          </p:cNvCxnSpPr>
          <p:nvPr/>
        </p:nvCxnSpPr>
        <p:spPr>
          <a:xfrm rot="5400000">
            <a:off x="3463981" y="-431533"/>
            <a:ext cx="307826" cy="270030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98 Conector recto de flecha"/>
          <p:cNvCxnSpPr/>
          <p:nvPr/>
        </p:nvCxnSpPr>
        <p:spPr>
          <a:xfrm>
            <a:off x="7740352" y="134076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7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83568" y="1916832"/>
            <a:ext cx="7704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Martínez, </a:t>
            </a:r>
            <a:r>
              <a:rPr lang="es-MX" sz="2500" dirty="0">
                <a:latin typeface="Arial" pitchFamily="34" charset="0"/>
                <a:ea typeface="Verdana" pitchFamily="34" charset="0"/>
                <a:cs typeface="Arial" pitchFamily="34" charset="0"/>
              </a:rPr>
              <a:t>A. I., &amp; Ríos, F. R. (2007). Estudio de sistemas blandos. </a:t>
            </a:r>
            <a:r>
              <a:rPr lang="es-MX" sz="2500" i="1" dirty="0">
                <a:latin typeface="Arial" pitchFamily="34" charset="0"/>
                <a:ea typeface="Verdana" pitchFamily="34" charset="0"/>
                <a:cs typeface="Arial" pitchFamily="34" charset="0"/>
              </a:rPr>
              <a:t>Redalyc.Org</a:t>
            </a:r>
            <a:r>
              <a:rPr lang="es-MX" sz="2500" dirty="0">
                <a:latin typeface="Arial" pitchFamily="34" charset="0"/>
                <a:ea typeface="Verdana" pitchFamily="34" charset="0"/>
                <a:cs typeface="Arial" pitchFamily="34" charset="0"/>
              </a:rPr>
              <a:t>, 48-51.</a:t>
            </a:r>
          </a:p>
          <a:p>
            <a:r>
              <a:rPr lang="es-MX" sz="2500" dirty="0">
                <a:latin typeface="Arial" pitchFamily="34" charset="0"/>
                <a:ea typeface="Verdana" pitchFamily="34" charset="0"/>
                <a:cs typeface="Arial" pitchFamily="34" charset="0"/>
              </a:rPr>
              <a:t>Ramírez, S. (1999). </a:t>
            </a:r>
            <a:r>
              <a:rPr lang="es-MX" sz="2500" i="1" dirty="0">
                <a:latin typeface="Arial" pitchFamily="34" charset="0"/>
                <a:ea typeface="Verdana" pitchFamily="34" charset="0"/>
                <a:cs typeface="Arial" pitchFamily="34" charset="0"/>
              </a:rPr>
              <a:t>Teoría general de sistemas de Ludwing Von Bertalanffy.</a:t>
            </a:r>
            <a:r>
              <a:rPr lang="es-MX" sz="2500" dirty="0">
                <a:latin typeface="Arial" pitchFamily="34" charset="0"/>
                <a:ea typeface="Verdana" pitchFamily="34" charset="0"/>
                <a:cs typeface="Arial" pitchFamily="34" charset="0"/>
              </a:rPr>
              <a:t> México.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491880" y="476672"/>
            <a:ext cx="33858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b="1" dirty="0">
                <a:latin typeface="Arial" pitchFamily="34" charset="0"/>
                <a:cs typeface="Arial" pitchFamily="34" charset="0"/>
              </a:rPr>
              <a:t>Referencias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208</Words>
  <Application>Microsoft Office PowerPoint</Application>
  <PresentationFormat>Presentación en pantalla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Tema de Office</vt:lpstr>
      <vt:lpstr>1_Tema de Office</vt:lpstr>
      <vt:lpstr>TAXONOMÍA DE LOS SISTEMAS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31</cp:revision>
  <dcterms:created xsi:type="dcterms:W3CDTF">2012-12-04T21:22:09Z</dcterms:created>
  <dcterms:modified xsi:type="dcterms:W3CDTF">2017-03-15T18:32:32Z</dcterms:modified>
</cp:coreProperties>
</file>