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86" autoAdjust="0"/>
  </p:normalViewPr>
  <p:slideViewPr>
    <p:cSldViewPr>
      <p:cViewPr varScale="1">
        <p:scale>
          <a:sx n="107" d="100"/>
          <a:sy n="107" d="100"/>
        </p:scale>
        <p:origin x="170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28/03/2017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28/03/2017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28/03/2017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28/03/2017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28/03/2017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28/03/2017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28/03/2017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28/03/2017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28/03/2017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28/03/2017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28/03/2017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t>28/03/2017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Flujo de material</a:t>
            </a:r>
            <a:endParaRPr lang="es-MX" dirty="0"/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1043608" y="3717032"/>
            <a:ext cx="777686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Licenciatura en ingeniería industrial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Profesor(a): 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Ing. Felipe 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Gutiérrez Castillo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Periodo: 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Enero-junio 2017</a:t>
            </a:r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dirty="0"/>
          </a:p>
        </p:txBody>
      </p:sp>
      <p:pic>
        <p:nvPicPr>
          <p:cNvPr id="2" name="Picture 2" descr="C:\Users\Ana Luisa\Documents\Captura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28074"/>
            <a:ext cx="7704856" cy="497313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271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Referencias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r>
              <a:rPr lang="es-MX" b="1" dirty="0" smtClean="0">
                <a:latin typeface="Arial" pitchFamily="34" charset="0"/>
                <a:cs typeface="Arial" pitchFamily="34" charset="0"/>
              </a:rPr>
              <a:t>Leo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Alting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, Procesos para ingeniería de manufactura, editorial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Alfaomega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79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33</Words>
  <Application>Microsoft Office PowerPoint</Application>
  <PresentationFormat>Presentación en pantalla (4:3)</PresentationFormat>
  <Paragraphs>18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de Office</vt:lpstr>
      <vt:lpstr>Flujo de material</vt:lpstr>
      <vt:lpstr>Presentación de PowerPoint</vt:lpstr>
      <vt:lpstr>Referencias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Cuenta Microsoft</cp:lastModifiedBy>
  <cp:revision>25</cp:revision>
  <dcterms:created xsi:type="dcterms:W3CDTF">2012-12-04T21:22:09Z</dcterms:created>
  <dcterms:modified xsi:type="dcterms:W3CDTF">2017-03-28T18:26:08Z</dcterms:modified>
</cp:coreProperties>
</file>