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Flujo de material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Felipe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Gutiérrez Castillo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2" name="Picture 2" descr="C:\Users\Ana Luisa\Documents\Captura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28074"/>
            <a:ext cx="7704856" cy="497313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Leo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Alting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Procesos para ingeniería de manufactura, editorial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Alfaomega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33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Flujo de material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25</cp:revision>
  <dcterms:created xsi:type="dcterms:W3CDTF">2012-12-04T21:22:09Z</dcterms:created>
  <dcterms:modified xsi:type="dcterms:W3CDTF">2017-03-28T18:26:08Z</dcterms:modified>
</cp:coreProperties>
</file>