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RIESGOS </a:t>
            </a:r>
            <a:r>
              <a:rPr lang="es-MX" dirty="0" smtClean="0"/>
              <a:t>Y ACCIDENTES DE </a:t>
            </a:r>
            <a:r>
              <a:rPr lang="es-MX" dirty="0" smtClean="0"/>
              <a:t>TRABAJO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María Magdalena Ramírez Ortega</a:t>
            </a:r>
          </a:p>
          <a:p>
            <a:pPr algn="l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1"/>
            <a:ext cx="9144000" cy="536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876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2047781"/>
            <a:ext cx="800323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E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Prevención de riesgos laborales en la Asociación de consultoras de la comunidad Autónoma de Andalucía</a:t>
            </a:r>
            <a:r>
              <a:rPr lang="es-ES" sz="1800" dirty="0">
                <a:ea typeface="Calibri" panose="020F0502020204030204" pitchFamily="34" charset="0"/>
                <a:cs typeface="Times New Roman" panose="02020603050405020304" pitchFamily="18" charset="0"/>
              </a:rPr>
              <a:t>. (01 de 10 de 2016). Obtenido de http://www.acaprl.org/index.php?option=com_content&amp;view=article&amp;id=46:2-el-trabajo-y-la-salud-riesgos-profesionales-factores-de-riesgo&amp;catid=35:conceptos-basicos-de-seguridad&amp;Itemid=55</a:t>
            </a:r>
            <a:endParaRPr lang="es-MX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53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1_Tema de Office</vt:lpstr>
      <vt:lpstr>RIESGOS Y ACCIDENTES DE TRABAJO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26</cp:revision>
  <dcterms:created xsi:type="dcterms:W3CDTF">2012-12-04T21:22:09Z</dcterms:created>
  <dcterms:modified xsi:type="dcterms:W3CDTF">2017-03-15T18:19:05Z</dcterms:modified>
</cp:coreProperties>
</file>