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0" r:id="rId4"/>
    <p:sldId id="261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107" d="100"/>
          <a:sy n="107" d="100"/>
        </p:scale>
        <p:origin x="170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ESTRUCTURA DEL ESTADO DE RESULTADOS INTEGRAL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Licenciatura en Ingeniería Industrial</a:t>
            </a:r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</a:t>
            </a:r>
            <a:r>
              <a:rPr lang="es-MX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Lc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María Eugenia Alcántara Hernández</a:t>
            </a:r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Enero-junio 2017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9144000" cy="537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I.M.C.P. (2016). </a:t>
            </a:r>
            <a:r>
              <a:rPr lang="es-MX" i="1" dirty="0" smtClean="0">
                <a:latin typeface="Arial" pitchFamily="34" charset="0"/>
                <a:cs typeface="Arial" pitchFamily="34" charset="0"/>
              </a:rPr>
              <a:t>Normas de Información Financiera.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México: I.M.C.P.</a:t>
            </a: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40</Words>
  <Application>Microsoft Office PowerPoint</Application>
  <PresentationFormat>Presentación en pantalla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Tema de Office</vt:lpstr>
      <vt:lpstr>1_Tema de Office</vt:lpstr>
      <vt:lpstr>ESTRUCTURA DEL ESTADO DE RESULTADOS INTEGRAL</vt:lpstr>
      <vt:lpstr>Presentación de PowerPoint</vt:lpstr>
      <vt:lpstr>Referencias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Cuenta Microsoft</cp:lastModifiedBy>
  <cp:revision>24</cp:revision>
  <dcterms:created xsi:type="dcterms:W3CDTF">2012-12-04T21:22:09Z</dcterms:created>
  <dcterms:modified xsi:type="dcterms:W3CDTF">2017-03-15T16:40:41Z</dcterms:modified>
</cp:coreProperties>
</file>