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</p:sldIdLst>
  <p:sldSz cx="9144000" cy="5715000" type="screen16x1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28" d="100"/>
          <a:sy n="128" d="100"/>
        </p:scale>
        <p:origin x="1104" y="96"/>
      </p:cViewPr>
      <p:guideLst>
        <p:guide orient="horz" pos="2160"/>
        <p:guide pos="2880"/>
        <p:guide orient="horz" pos="1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Recursos </a:t>
            </a:r>
            <a:r>
              <a:rPr lang="es-ES_tradnl" dirty="0" smtClean="0"/>
              <a:t>Humanos</a:t>
            </a:r>
            <a:endParaRPr lang="es-ES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99526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_tradnl" sz="2400" b="1" dirty="0">
                <a:solidFill>
                  <a:schemeClr val="tx1"/>
                </a:solidFill>
              </a:rPr>
              <a:t>Área Académica: Licenciatura en Ingeniería Industrial</a:t>
            </a:r>
          </a:p>
          <a:p>
            <a:pPr algn="l"/>
            <a:endParaRPr lang="es-ES_tradnl" sz="2400" b="1" dirty="0">
              <a:solidFill>
                <a:schemeClr val="tx1"/>
              </a:solidFill>
            </a:endParaRPr>
          </a:p>
          <a:p>
            <a:pPr algn="l"/>
            <a:r>
              <a:rPr lang="es-ES_tradnl" sz="2400" b="1" dirty="0">
                <a:solidFill>
                  <a:schemeClr val="tx1"/>
                </a:solidFill>
              </a:rPr>
              <a:t>Profesor(a): L.A. Martín Eduardo Baeza Ramírez.</a:t>
            </a:r>
          </a:p>
          <a:p>
            <a:pPr algn="l"/>
            <a:endParaRPr lang="es-ES_tradnl" sz="2400" b="1" dirty="0">
              <a:solidFill>
                <a:schemeClr val="tx1"/>
              </a:solidFill>
            </a:endParaRPr>
          </a:p>
          <a:p>
            <a:pPr algn="l"/>
            <a:r>
              <a:rPr lang="es-ES_tradnl" sz="2400" b="1" dirty="0">
                <a:solidFill>
                  <a:schemeClr val="tx1"/>
                </a:solidFill>
              </a:rPr>
              <a:t>Periodo: Enero-junio 2017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45"/>
          <a:stretch/>
        </p:blipFill>
        <p:spPr>
          <a:xfrm>
            <a:off x="0" y="1273324"/>
            <a:ext cx="9144000" cy="444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2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5252"/>
            <a:ext cx="8229600" cy="9525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40248" y="1993404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Chiavenato, I. (2000). </a:t>
            </a:r>
            <a:r>
              <a:rPr lang="es-ES_tradnl" i="1" dirty="0" err="1"/>
              <a:t>Administracion</a:t>
            </a:r>
            <a:r>
              <a:rPr lang="es-ES_tradnl" i="1" dirty="0"/>
              <a:t> de Recursos Humanos.</a:t>
            </a:r>
            <a:r>
              <a:rPr lang="es-ES_tradnl" dirty="0"/>
              <a:t> </a:t>
            </a:r>
            <a:r>
              <a:rPr lang="es-ES_tradnl" dirty="0" err="1"/>
              <a:t>McGrawHill</a:t>
            </a:r>
            <a:r>
              <a:rPr lang="es-ES_tradnl" dirty="0"/>
              <a:t>.</a:t>
            </a:r>
            <a:endParaRPr lang="es-ES" dirty="0"/>
          </a:p>
          <a:p>
            <a:r>
              <a:rPr lang="es-ES_tradnl" dirty="0"/>
              <a:t>Galicia, L. F. (2006). </a:t>
            </a:r>
            <a:r>
              <a:rPr lang="es-ES_tradnl" i="1" dirty="0" err="1"/>
              <a:t>Adminmistrac</a:t>
            </a:r>
            <a:r>
              <a:rPr lang="es-ES_tradnl" i="1" dirty="0"/>
              <a:t> ion de Recursos Humanos.</a:t>
            </a:r>
            <a:r>
              <a:rPr lang="es-ES_tradnl" dirty="0"/>
              <a:t> Trillas.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54</Words>
  <Application>Microsoft Office PowerPoint</Application>
  <PresentationFormat>Presentación en pantalla (16:10)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Recursos Humanos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28</cp:revision>
  <dcterms:created xsi:type="dcterms:W3CDTF">2012-12-04T21:22:09Z</dcterms:created>
  <dcterms:modified xsi:type="dcterms:W3CDTF">2017-03-15T18:29:24Z</dcterms:modified>
</cp:coreProperties>
</file>