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2007" autoAdjust="0"/>
  </p:normalViewPr>
  <p:slideViewPr>
    <p:cSldViewPr>
      <p:cViewPr varScale="1">
        <p:scale>
          <a:sx n="107" d="100"/>
          <a:sy n="107" d="100"/>
        </p:scale>
        <p:origin x="171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611560" y="3501008"/>
            <a:ext cx="820891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 Licenciatura en Ingeniería Industrial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Profesor:  Ing.  Alejandro González Gómez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Enero-junio 2017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23528" y="2132856"/>
            <a:ext cx="856895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es-MX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Tips</a:t>
            </a:r>
            <a:r>
              <a:rPr lang="es-MX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Norma Internacional ISO</a:t>
            </a:r>
            <a:endParaRPr lang="es-MX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2 Imagen" descr="Recorte de pantal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32657"/>
            <a:ext cx="8856984" cy="4824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77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23</Words>
  <Application>Microsoft Office PowerPoint</Application>
  <PresentationFormat>Presentación en pantalla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Cuenta Microsoft</cp:lastModifiedBy>
  <cp:revision>65</cp:revision>
  <dcterms:created xsi:type="dcterms:W3CDTF">2012-12-04T21:22:09Z</dcterms:created>
  <dcterms:modified xsi:type="dcterms:W3CDTF">2017-03-28T18:14:00Z</dcterms:modified>
</cp:coreProperties>
</file>