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2086" autoAdjust="0"/>
  </p:normalViewPr>
  <p:slideViewPr>
    <p:cSldViewPr>
      <p:cViewPr varScale="1">
        <p:scale>
          <a:sx n="107" d="100"/>
          <a:sy n="107" d="100"/>
        </p:scale>
        <p:origin x="17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n/>
              </a:rPr>
              <a:t>Método </a:t>
            </a:r>
            <a:r>
              <a:rPr lang="es-MX" dirty="0">
                <a:ln/>
              </a:rPr>
              <a:t>de estudio</a:t>
            </a:r>
            <a:r>
              <a:rPr lang="es-MX" dirty="0"/>
              <a:t> 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 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</a:t>
            </a:r>
            <a:r>
              <a:rPr lang="es-MX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Marybeth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Alejandra Téllez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Abrir llave 7"/>
          <p:cNvSpPr/>
          <p:nvPr/>
        </p:nvSpPr>
        <p:spPr>
          <a:xfrm>
            <a:off x="1015115" y="160601"/>
            <a:ext cx="507702" cy="5603163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-26168" y="2765949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EPLERR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512084" y="553062"/>
            <a:ext cx="14348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/>
              <a:t>Requisitos </a:t>
            </a:r>
            <a:endParaRPr lang="en-US" sz="22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316279" y="349008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/>
              <a:t>Pasos </a:t>
            </a:r>
          </a:p>
        </p:txBody>
      </p:sp>
      <p:sp>
        <p:nvSpPr>
          <p:cNvPr id="2" name="Abrir llave 1"/>
          <p:cNvSpPr/>
          <p:nvPr/>
        </p:nvSpPr>
        <p:spPr>
          <a:xfrm>
            <a:off x="2834120" y="160602"/>
            <a:ext cx="360040" cy="1396189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brir llave 2"/>
          <p:cNvSpPr/>
          <p:nvPr/>
        </p:nvSpPr>
        <p:spPr>
          <a:xfrm>
            <a:off x="2107606" y="1691535"/>
            <a:ext cx="482751" cy="3988102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3293455" y="116632"/>
            <a:ext cx="2026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 Poder aprender</a:t>
            </a:r>
          </a:p>
          <a:p>
            <a:r>
              <a:rPr lang="es-MX" dirty="0"/>
              <a:t> </a:t>
            </a:r>
          </a:p>
          <a:p>
            <a:r>
              <a:rPr lang="es-MX" dirty="0"/>
              <a:t>2. Querer aprender</a:t>
            </a:r>
          </a:p>
          <a:p>
            <a:endParaRPr lang="es-MX" dirty="0"/>
          </a:p>
          <a:p>
            <a:r>
              <a:rPr lang="es-MX" dirty="0"/>
              <a:t>3. Saber aprender 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6" name="Abrir llave 5"/>
          <p:cNvSpPr/>
          <p:nvPr/>
        </p:nvSpPr>
        <p:spPr>
          <a:xfrm>
            <a:off x="5234955" y="89703"/>
            <a:ext cx="360040" cy="454331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5582103" y="1189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Poseer la capacidad </a:t>
            </a:r>
            <a:endParaRPr lang="en-US" dirty="0"/>
          </a:p>
        </p:txBody>
      </p:sp>
      <p:sp>
        <p:nvSpPr>
          <p:cNvPr id="14" name="Abrir llave 13"/>
          <p:cNvSpPr/>
          <p:nvPr/>
        </p:nvSpPr>
        <p:spPr>
          <a:xfrm>
            <a:off x="5234955" y="631530"/>
            <a:ext cx="360040" cy="454331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5621163" y="551087"/>
            <a:ext cx="3568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Voluntad, actitud positiva  y motivación 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600352" y="1254988"/>
            <a:ext cx="354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Conocimientos del cómo trabajar</a:t>
            </a:r>
            <a:endParaRPr lang="en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406693" y="1709319"/>
            <a:ext cx="665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</a:rPr>
              <a:t>E</a:t>
            </a:r>
            <a:r>
              <a:rPr lang="es-MX" b="1" dirty="0"/>
              <a:t>xamen:  </a:t>
            </a:r>
            <a:r>
              <a:rPr lang="es-MX" dirty="0"/>
              <a:t>Lectura general de lo que se va a estudiar. </a:t>
            </a:r>
          </a:p>
          <a:p>
            <a:endParaRPr lang="es-MX" b="1" dirty="0"/>
          </a:p>
          <a:p>
            <a:r>
              <a:rPr lang="es-MX" b="1" dirty="0">
                <a:solidFill>
                  <a:srgbClr val="C00000"/>
                </a:solidFill>
              </a:rPr>
              <a:t>P</a:t>
            </a:r>
            <a:r>
              <a:rPr lang="es-MX" b="1" dirty="0"/>
              <a:t>regunta: </a:t>
            </a:r>
            <a:r>
              <a:rPr lang="es-MX" dirty="0"/>
              <a:t>Formular preguntas, utilizando títulos, subtítulos, etcétera. </a:t>
            </a:r>
          </a:p>
          <a:p>
            <a:r>
              <a:rPr lang="es-MX" dirty="0"/>
              <a:t> </a:t>
            </a:r>
            <a:endParaRPr lang="es-MX" b="1" dirty="0"/>
          </a:p>
          <a:p>
            <a:r>
              <a:rPr lang="es-MX" b="1" dirty="0">
                <a:solidFill>
                  <a:srgbClr val="C00000"/>
                </a:solidFill>
              </a:rPr>
              <a:t>L</a:t>
            </a:r>
            <a:r>
              <a:rPr lang="es-MX" b="1" dirty="0"/>
              <a:t>ectura: </a:t>
            </a:r>
            <a:r>
              <a:rPr lang="es-MX" dirty="0"/>
              <a:t>Lectura de comprensión (pausada y exhaustiva), empleando el subrayado. </a:t>
            </a:r>
            <a:r>
              <a:rPr lang="es-MX" b="1" dirty="0"/>
              <a:t> </a:t>
            </a:r>
          </a:p>
          <a:p>
            <a:endParaRPr lang="es-MX" b="1" dirty="0"/>
          </a:p>
          <a:p>
            <a:r>
              <a:rPr lang="es-MX" b="1" dirty="0">
                <a:solidFill>
                  <a:srgbClr val="C00000"/>
                </a:solidFill>
              </a:rPr>
              <a:t>E</a:t>
            </a:r>
            <a:r>
              <a:rPr lang="es-MX" b="1" dirty="0"/>
              <a:t>squema: </a:t>
            </a:r>
            <a:r>
              <a:rPr lang="es-MX" dirty="0"/>
              <a:t>Elaboración de mapas y/o esquemas de las preguntas. </a:t>
            </a:r>
          </a:p>
          <a:p>
            <a:endParaRPr lang="es-MX" b="1" dirty="0"/>
          </a:p>
          <a:p>
            <a:r>
              <a:rPr lang="es-MX" b="1" dirty="0">
                <a:solidFill>
                  <a:srgbClr val="C00000"/>
                </a:solidFill>
              </a:rPr>
              <a:t>R</a:t>
            </a:r>
            <a:r>
              <a:rPr lang="es-MX" b="1" dirty="0"/>
              <a:t>ecitado: </a:t>
            </a:r>
            <a:r>
              <a:rPr lang="es-MX" dirty="0"/>
              <a:t>Pronuncia en voz alta o de forma mental los esquemas para favorecer el aprendizaje y retroalimentación. </a:t>
            </a:r>
          </a:p>
          <a:p>
            <a:endParaRPr lang="es-MX" b="1" dirty="0"/>
          </a:p>
          <a:p>
            <a:r>
              <a:rPr lang="es-MX" b="1" dirty="0">
                <a:solidFill>
                  <a:srgbClr val="C00000"/>
                </a:solidFill>
              </a:rPr>
              <a:t>R</a:t>
            </a:r>
            <a:r>
              <a:rPr lang="es-MX" b="1" dirty="0"/>
              <a:t>esumen: </a:t>
            </a:r>
            <a:r>
              <a:rPr lang="es-MX" dirty="0"/>
              <a:t>Escribe una síntesis breve de lo aprendido y repasa periódicamente para evitar el olvido.  </a:t>
            </a:r>
            <a:r>
              <a:rPr lang="es-MX" b="1" dirty="0"/>
              <a:t> </a:t>
            </a:r>
          </a:p>
        </p:txBody>
      </p:sp>
      <p:sp>
        <p:nvSpPr>
          <p:cNvPr id="16" name="Abrir llave 15"/>
          <p:cNvSpPr/>
          <p:nvPr/>
        </p:nvSpPr>
        <p:spPr>
          <a:xfrm>
            <a:off x="5234955" y="1184760"/>
            <a:ext cx="360040" cy="454331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57200" y="1268760"/>
            <a:ext cx="8229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/>
          </a:p>
          <a:p>
            <a:pPr lvl="0"/>
            <a:endParaRPr lang="es-MX" sz="2000" dirty="0"/>
          </a:p>
          <a:p>
            <a:pPr lvl="0"/>
            <a:r>
              <a:rPr lang="es-MX" sz="2000" dirty="0" err="1"/>
              <a:t>Olcese</a:t>
            </a:r>
            <a:r>
              <a:rPr lang="es-MX" sz="2000" dirty="0"/>
              <a:t>, A. (2005). </a:t>
            </a:r>
            <a:r>
              <a:rPr lang="es-MX" sz="2000" i="1" dirty="0"/>
              <a:t>Cómo estudiar con éxito. Técnicas y hábitos para aprender mejor</a:t>
            </a:r>
            <a:r>
              <a:rPr lang="es-MX" sz="2000" dirty="0"/>
              <a:t>. México: </a:t>
            </a:r>
            <a:r>
              <a:rPr lang="es-MX" sz="2000" dirty="0" err="1"/>
              <a:t>Alfaomega</a:t>
            </a:r>
            <a:r>
              <a:rPr lang="es-MX" sz="2000" dirty="0"/>
              <a:t>.</a:t>
            </a:r>
          </a:p>
          <a:p>
            <a:pPr lvl="0"/>
            <a:r>
              <a:rPr lang="es-MX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162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Método de estudio 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71</cp:revision>
  <dcterms:created xsi:type="dcterms:W3CDTF">2012-12-04T21:22:09Z</dcterms:created>
  <dcterms:modified xsi:type="dcterms:W3CDTF">2017-03-15T17:08:29Z</dcterms:modified>
  <cp:contentStatus/>
</cp:coreProperties>
</file>