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007" autoAdjust="0"/>
  </p:normalViewPr>
  <p:slideViewPr>
    <p:cSldViewPr>
      <p:cViewPr varScale="1">
        <p:scale>
          <a:sx n="107" d="100"/>
          <a:sy n="107" d="100"/>
        </p:scale>
        <p:origin x="17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11560" y="3501008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 Ing.  Alejandro González Gómez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6" y="1772816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Inteligencia Emocional</a:t>
            </a:r>
            <a:endParaRPr lang="es-MX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914400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20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64</cp:revision>
  <dcterms:created xsi:type="dcterms:W3CDTF">2012-12-04T21:22:09Z</dcterms:created>
  <dcterms:modified xsi:type="dcterms:W3CDTF">2017-03-28T18:14:05Z</dcterms:modified>
</cp:coreProperties>
</file>