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2007" autoAdjust="0"/>
  </p:normalViewPr>
  <p:slideViewPr>
    <p:cSldViewPr>
      <p:cViewPr varScale="1">
        <p:scale>
          <a:sx n="107" d="100"/>
          <a:sy n="107" d="100"/>
        </p:scale>
        <p:origin x="171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611560" y="3501008"/>
            <a:ext cx="82089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 Licenciatura en Ingeniería 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Profesor:  Ing.  Alejandro González Gómez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Enero-junio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95536" y="1772816"/>
            <a:ext cx="85689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Inteligencia Emocional</a:t>
            </a:r>
            <a:endParaRPr lang="es-MX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672"/>
            <a:ext cx="9144000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77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20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Cuenta Microsoft</cp:lastModifiedBy>
  <cp:revision>64</cp:revision>
  <dcterms:created xsi:type="dcterms:W3CDTF">2012-12-04T21:22:09Z</dcterms:created>
  <dcterms:modified xsi:type="dcterms:W3CDTF">2017-03-28T18:14:05Z</dcterms:modified>
</cp:coreProperties>
</file>