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007" autoAdjust="0"/>
  </p:normalViewPr>
  <p:slideViewPr>
    <p:cSldViewPr>
      <p:cViewPr varScale="1">
        <p:scale>
          <a:sx n="107" d="100"/>
          <a:sy n="107" d="100"/>
        </p:scale>
        <p:origin x="17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611560" y="3501008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 Ing.  Alejandro González Gómez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1520" y="220486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Inteligencia Emocional</a:t>
            </a:r>
            <a:endParaRPr lang="es-MX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ecorte de pantalla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2655" l="0" r="100000">
                        <a14:foregroundMark x1="736" y1="91714" x2="99558" y2="91149"/>
                        <a14:foregroundMark x1="99411" y1="90584" x2="99411" y2="942"/>
                        <a14:foregroundMark x1="2283" y1="80791" x2="18189" y2="80603"/>
                        <a14:foregroundMark x1="3461" y1="84369" x2="15611" y2="84181"/>
                        <a14:backgroundMark x1="17968" y1="80226" x2="18115" y2="70998"/>
                        <a14:backgroundMark x1="2356" y1="80226" x2="2504" y2="70621"/>
                        <a14:backgroundMark x1="2504" y1="70621" x2="18115" y2="711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163"/>
          <a:stretch/>
        </p:blipFill>
        <p:spPr>
          <a:xfrm>
            <a:off x="107504" y="116632"/>
            <a:ext cx="8928992" cy="482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20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63</cp:revision>
  <dcterms:created xsi:type="dcterms:W3CDTF">2012-12-04T21:22:09Z</dcterms:created>
  <dcterms:modified xsi:type="dcterms:W3CDTF">2017-03-28T18:04:47Z</dcterms:modified>
</cp:coreProperties>
</file>