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0" r:id="rId4"/>
    <p:sldId id="261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107" d="100"/>
          <a:sy n="107" d="100"/>
        </p:scale>
        <p:origin x="17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CONTAMINANTES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Licenciatura en Ingeniería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Industrial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Profesor(a):Yolanda Juárez López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</a:t>
            </a:r>
            <a:r>
              <a:rPr lang="es-MX" sz="2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s-MX" sz="2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Enero-junio 2017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109 Grupo"/>
          <p:cNvGrpSpPr/>
          <p:nvPr/>
        </p:nvGrpSpPr>
        <p:grpSpPr>
          <a:xfrm>
            <a:off x="611560" y="188640"/>
            <a:ext cx="8352928" cy="5400600"/>
            <a:chOff x="611560" y="188640"/>
            <a:chExt cx="8352928" cy="5400600"/>
          </a:xfrm>
        </p:grpSpPr>
        <p:sp>
          <p:nvSpPr>
            <p:cNvPr id="18" name="17 Rectángulo"/>
            <p:cNvSpPr/>
            <p:nvPr/>
          </p:nvSpPr>
          <p:spPr>
            <a:xfrm>
              <a:off x="3851920" y="188640"/>
              <a:ext cx="3024336" cy="50405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 smtClean="0"/>
                <a:t>¿Qué es un contaminante?</a:t>
              </a:r>
              <a:endParaRPr lang="es-MX" dirty="0"/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611560" y="908720"/>
              <a:ext cx="2592288" cy="43204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MX" sz="1200" dirty="0" smtClean="0">
                  <a:latin typeface="Arial" pitchFamily="34" charset="0"/>
                  <a:cs typeface="Arial" pitchFamily="34" charset="0"/>
                </a:rPr>
                <a:t>Alteraciones que tienen efectos negativos sobre los seres vivos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1907704" y="1340768"/>
              <a:ext cx="19442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>
                  <a:latin typeface="Arial" pitchFamily="34" charset="0"/>
                  <a:cs typeface="Arial" pitchFamily="34" charset="0"/>
                </a:rPr>
                <a:t>Principales mecanismos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24 CuadroTexto"/>
            <p:cNvSpPr txBox="1"/>
            <p:nvPr/>
          </p:nvSpPr>
          <p:spPr>
            <a:xfrm>
              <a:off x="1259632" y="404664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200" dirty="0" smtClean="0">
                  <a:latin typeface="Arial" pitchFamily="34" charset="0"/>
                  <a:cs typeface="Arial" pitchFamily="34" charset="0"/>
                </a:rPr>
                <a:t>Son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7" name="26 Conector recto de flecha"/>
            <p:cNvCxnSpPr>
              <a:stCxn id="19" idx="2"/>
            </p:cNvCxnSpPr>
            <p:nvPr/>
          </p:nvCxnSpPr>
          <p:spPr>
            <a:xfrm>
              <a:off x="1907704" y="1340768"/>
              <a:ext cx="0" cy="21602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27 Rectángulo"/>
            <p:cNvSpPr/>
            <p:nvPr/>
          </p:nvSpPr>
          <p:spPr>
            <a:xfrm>
              <a:off x="683568" y="1628800"/>
              <a:ext cx="2592288" cy="36004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ES" sz="1200" dirty="0" smtClean="0">
                  <a:latin typeface="Arial" pitchFamily="34" charset="0"/>
                  <a:cs typeface="Arial" pitchFamily="34" charset="0"/>
                </a:rPr>
                <a:t>Son los procesos industriales que implican combustión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9" name="28 Conector recto de flecha"/>
            <p:cNvCxnSpPr/>
            <p:nvPr/>
          </p:nvCxnSpPr>
          <p:spPr>
            <a:xfrm>
              <a:off x="1979712" y="1988840"/>
              <a:ext cx="0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29 CuadroTexto"/>
            <p:cNvSpPr txBox="1"/>
            <p:nvPr/>
          </p:nvSpPr>
          <p:spPr>
            <a:xfrm>
              <a:off x="2051720" y="1988840"/>
              <a:ext cx="7809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200" dirty="0" smtClean="0">
                  <a:latin typeface="Arial" pitchFamily="34" charset="0"/>
                  <a:cs typeface="Arial" pitchFamily="34" charset="0"/>
                </a:rPr>
                <a:t>Generan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31 Rectángulo"/>
            <p:cNvSpPr/>
            <p:nvPr/>
          </p:nvSpPr>
          <p:spPr>
            <a:xfrm>
              <a:off x="683568" y="2276872"/>
              <a:ext cx="2448272" cy="50405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ES" sz="1200" dirty="0">
                  <a:latin typeface="Arial" pitchFamily="34" charset="0"/>
                  <a:cs typeface="Arial" pitchFamily="34" charset="0"/>
                </a:rPr>
                <a:t>D</a:t>
              </a:r>
              <a:r>
                <a:rPr lang="es-ES" sz="1200" dirty="0" smtClean="0">
                  <a:latin typeface="Arial" pitchFamily="34" charset="0"/>
                  <a:cs typeface="Arial" pitchFamily="34" charset="0"/>
                </a:rPr>
                <a:t>ióxido y monóxido de carbono, óxidos de nitrógeno y azufre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32 Rectángulo"/>
            <p:cNvSpPr/>
            <p:nvPr/>
          </p:nvSpPr>
          <p:spPr>
            <a:xfrm>
              <a:off x="683568" y="2996952"/>
              <a:ext cx="2520280" cy="64807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ES" sz="1200" dirty="0" smtClean="0">
                  <a:latin typeface="Arial" pitchFamily="34" charset="0"/>
                  <a:cs typeface="Arial" pitchFamily="34" charset="0"/>
                </a:rPr>
                <a:t>Gases nocivos como cloro o hidrocarburos que no han realizado combustión completa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34 CuadroTexto"/>
            <p:cNvSpPr txBox="1"/>
            <p:nvPr/>
          </p:nvSpPr>
          <p:spPr>
            <a:xfrm>
              <a:off x="2195736" y="2780928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200" dirty="0" smtClean="0">
                  <a:latin typeface="Arial" pitchFamily="34" charset="0"/>
                  <a:cs typeface="Arial" pitchFamily="34" charset="0"/>
                </a:rPr>
                <a:t>Son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8" name="37 Conector recto de flecha"/>
            <p:cNvCxnSpPr/>
            <p:nvPr/>
          </p:nvCxnSpPr>
          <p:spPr>
            <a:xfrm>
              <a:off x="2051720" y="2780928"/>
              <a:ext cx="0" cy="21602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38 Conector angular"/>
            <p:cNvCxnSpPr>
              <a:stCxn id="18" idx="1"/>
              <a:endCxn id="19" idx="0"/>
            </p:cNvCxnSpPr>
            <p:nvPr/>
          </p:nvCxnSpPr>
          <p:spPr>
            <a:xfrm rot="10800000" flipV="1">
              <a:off x="1907704" y="440668"/>
              <a:ext cx="1944216" cy="468052"/>
            </a:xfrm>
            <a:prstGeom prst="bentConnector2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1" name="50 CuadroTexto"/>
            <p:cNvSpPr txBox="1"/>
            <p:nvPr/>
          </p:nvSpPr>
          <p:spPr>
            <a:xfrm>
              <a:off x="5364088" y="3356992"/>
              <a:ext cx="7920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>
                  <a:latin typeface="Arial" pitchFamily="34" charset="0"/>
                  <a:cs typeface="Arial" pitchFamily="34" charset="0"/>
                </a:rPr>
                <a:t>Afectan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20 Rectángulo"/>
            <p:cNvSpPr/>
            <p:nvPr/>
          </p:nvSpPr>
          <p:spPr>
            <a:xfrm>
              <a:off x="6084168" y="980728"/>
              <a:ext cx="936104" cy="2880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1200" dirty="0" smtClean="0">
                  <a:latin typeface="Arial" pitchFamily="34" charset="0"/>
                  <a:cs typeface="Arial" pitchFamily="34" charset="0"/>
                </a:rPr>
                <a:t>Clasifican 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6372200" y="1406426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>
                  <a:latin typeface="Arial" pitchFamily="34" charset="0"/>
                  <a:cs typeface="Arial" pitchFamily="34" charset="0"/>
                </a:rPr>
                <a:t>En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6588224" y="764704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>
                  <a:latin typeface="Arial" pitchFamily="34" charset="0"/>
                  <a:cs typeface="Arial" pitchFamily="34" charset="0"/>
                </a:rPr>
                <a:t>Se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0" name="39 Conector recto de flecha"/>
            <p:cNvCxnSpPr/>
            <p:nvPr/>
          </p:nvCxnSpPr>
          <p:spPr>
            <a:xfrm>
              <a:off x="6588224" y="1268760"/>
              <a:ext cx="0" cy="20967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40 Rectángulo"/>
            <p:cNvSpPr/>
            <p:nvPr/>
          </p:nvSpPr>
          <p:spPr>
            <a:xfrm>
              <a:off x="6588224" y="2348880"/>
              <a:ext cx="2304256" cy="57606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ES" sz="1200" dirty="0">
                  <a:latin typeface="Arial" pitchFamily="34" charset="0"/>
                  <a:cs typeface="Arial" pitchFamily="34" charset="0"/>
                </a:rPr>
                <a:t>Q</a:t>
              </a:r>
              <a:r>
                <a:rPr lang="es-ES" sz="1200" dirty="0" smtClean="0">
                  <a:latin typeface="Arial" pitchFamily="34" charset="0"/>
                  <a:cs typeface="Arial" pitchFamily="34" charset="0"/>
                </a:rPr>
                <a:t>ue se forman mediante procesos químicos atmosféricos 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41 Rectángulo"/>
            <p:cNvSpPr/>
            <p:nvPr/>
          </p:nvSpPr>
          <p:spPr>
            <a:xfrm>
              <a:off x="6948264" y="1700808"/>
              <a:ext cx="1224136" cy="36004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1200" dirty="0">
                  <a:latin typeface="Arial" pitchFamily="34" charset="0"/>
                  <a:cs typeface="Arial" pitchFamily="34" charset="0"/>
                </a:rPr>
                <a:t>S</a:t>
              </a:r>
              <a:r>
                <a:rPr lang="es-MX" sz="1200" dirty="0" smtClean="0">
                  <a:latin typeface="Arial" pitchFamily="34" charset="0"/>
                  <a:cs typeface="Arial" pitchFamily="34" charset="0"/>
                </a:rPr>
                <a:t>ecundarios 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42 Rectángulo"/>
            <p:cNvSpPr/>
            <p:nvPr/>
          </p:nvSpPr>
          <p:spPr>
            <a:xfrm>
              <a:off x="4427984" y="1412776"/>
              <a:ext cx="1080120" cy="2880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1200" dirty="0" smtClean="0">
                  <a:latin typeface="Arial" pitchFamily="34" charset="0"/>
                  <a:cs typeface="Arial" pitchFamily="34" charset="0"/>
                </a:rPr>
                <a:t>Primarios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4" name="43 Conector angular"/>
            <p:cNvCxnSpPr>
              <a:stCxn id="22" idx="1"/>
              <a:endCxn id="43" idx="3"/>
            </p:cNvCxnSpPr>
            <p:nvPr/>
          </p:nvCxnSpPr>
          <p:spPr>
            <a:xfrm rot="10800000" flipV="1">
              <a:off x="5508104" y="1544926"/>
              <a:ext cx="864096" cy="11866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44 Conector angular"/>
            <p:cNvCxnSpPr>
              <a:stCxn id="22" idx="3"/>
              <a:endCxn id="42" idx="0"/>
            </p:cNvCxnSpPr>
            <p:nvPr/>
          </p:nvCxnSpPr>
          <p:spPr>
            <a:xfrm>
              <a:off x="6804248" y="1544926"/>
              <a:ext cx="756084" cy="155882"/>
            </a:xfrm>
            <a:prstGeom prst="bentConnector2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45 Rectángulo"/>
            <p:cNvSpPr/>
            <p:nvPr/>
          </p:nvSpPr>
          <p:spPr>
            <a:xfrm>
              <a:off x="4499992" y="2924944"/>
              <a:ext cx="1584176" cy="43204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ES" sz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</a:t>
              </a:r>
              <a:r>
                <a:rPr lang="es-ES" sz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omo el dióxido de azufre SO</a:t>
              </a:r>
              <a:r>
                <a:rPr lang="es-ES" sz="1200" baseline="-25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2.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46 Rectángulo"/>
            <p:cNvSpPr/>
            <p:nvPr/>
          </p:nvSpPr>
          <p:spPr>
            <a:xfrm>
              <a:off x="4355976" y="3645024"/>
              <a:ext cx="1800200" cy="72008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ES" sz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Directamente la vegetación y es irritante para los pulmones</a:t>
              </a:r>
              <a:r>
                <a:rPr lang="es-ES" sz="1200" dirty="0" smtClean="0"/>
                <a:t>. </a:t>
              </a:r>
              <a:endParaRPr lang="es-MX" sz="1200" dirty="0"/>
            </a:p>
          </p:txBody>
        </p:sp>
        <p:sp>
          <p:nvSpPr>
            <p:cNvPr id="48" name="47 Rectángulo"/>
            <p:cNvSpPr/>
            <p:nvPr/>
          </p:nvSpPr>
          <p:spPr>
            <a:xfrm>
              <a:off x="4499992" y="1988840"/>
              <a:ext cx="1584176" cy="64807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ES" sz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los que se emiten directamente a la atmósfera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48 CuadroTexto"/>
            <p:cNvSpPr txBox="1"/>
            <p:nvPr/>
          </p:nvSpPr>
          <p:spPr>
            <a:xfrm>
              <a:off x="5148064" y="1700808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>
                  <a:latin typeface="Arial" pitchFamily="34" charset="0"/>
                  <a:cs typeface="Arial" pitchFamily="34" charset="0"/>
                </a:rPr>
                <a:t>Son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49 CuadroTexto"/>
            <p:cNvSpPr txBox="1"/>
            <p:nvPr/>
          </p:nvSpPr>
          <p:spPr>
            <a:xfrm>
              <a:off x="7740352" y="2060848"/>
              <a:ext cx="10801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>
                  <a:latin typeface="Arial" pitchFamily="34" charset="0"/>
                  <a:cs typeface="Arial" pitchFamily="34" charset="0"/>
                </a:rPr>
                <a:t>Son aquellos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51 CuadroTexto"/>
            <p:cNvSpPr txBox="1"/>
            <p:nvPr/>
          </p:nvSpPr>
          <p:spPr>
            <a:xfrm>
              <a:off x="5292080" y="2636912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>
                  <a:latin typeface="Arial" pitchFamily="34" charset="0"/>
                  <a:cs typeface="Arial" pitchFamily="34" charset="0"/>
                </a:rPr>
                <a:t>Cómo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3" name="52 Conector recto de flecha"/>
            <p:cNvCxnSpPr/>
            <p:nvPr/>
          </p:nvCxnSpPr>
          <p:spPr>
            <a:xfrm>
              <a:off x="5076056" y="1766466"/>
              <a:ext cx="0" cy="22237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53 Conector recto de flecha"/>
            <p:cNvCxnSpPr/>
            <p:nvPr/>
          </p:nvCxnSpPr>
          <p:spPr>
            <a:xfrm>
              <a:off x="5220072" y="2636912"/>
              <a:ext cx="0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55 Conector recto de flecha"/>
            <p:cNvCxnSpPr/>
            <p:nvPr/>
          </p:nvCxnSpPr>
          <p:spPr>
            <a:xfrm flipH="1">
              <a:off x="7704348" y="1988840"/>
              <a:ext cx="36004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7" name="56 Rectángulo"/>
            <p:cNvSpPr/>
            <p:nvPr/>
          </p:nvSpPr>
          <p:spPr>
            <a:xfrm>
              <a:off x="6444208" y="3212976"/>
              <a:ext cx="2520280" cy="64807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ES" sz="1200" dirty="0">
                  <a:latin typeface="Arial" pitchFamily="34" charset="0"/>
                  <a:cs typeface="Arial" pitchFamily="34" charset="0"/>
                </a:rPr>
                <a:t>S</a:t>
              </a:r>
              <a:r>
                <a:rPr lang="es-ES" sz="1200" dirty="0" smtClean="0">
                  <a:latin typeface="Arial" pitchFamily="34" charset="0"/>
                  <a:cs typeface="Arial" pitchFamily="34" charset="0"/>
                </a:rPr>
                <a:t>obre los contaminantes primarios o sobre especies no contaminantes en la atmósfera.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57 CuadroTexto"/>
            <p:cNvSpPr txBox="1"/>
            <p:nvPr/>
          </p:nvSpPr>
          <p:spPr>
            <a:xfrm>
              <a:off x="7740352" y="2924944"/>
              <a:ext cx="12241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>
                  <a:latin typeface="Arial" pitchFamily="34" charset="0"/>
                  <a:cs typeface="Arial" pitchFamily="34" charset="0"/>
                </a:rPr>
                <a:t>Actúan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9" name="58 Conector recto de flecha"/>
            <p:cNvCxnSpPr/>
            <p:nvPr/>
          </p:nvCxnSpPr>
          <p:spPr>
            <a:xfrm>
              <a:off x="7668344" y="2924944"/>
              <a:ext cx="0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0" name="59 Rectángulo"/>
            <p:cNvSpPr/>
            <p:nvPr/>
          </p:nvSpPr>
          <p:spPr>
            <a:xfrm>
              <a:off x="6372200" y="4149080"/>
              <a:ext cx="2592288" cy="72008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ES" sz="1200" dirty="0" smtClean="0">
                  <a:latin typeface="Arial" pitchFamily="34" charset="0"/>
                  <a:cs typeface="Arial" pitchFamily="34" charset="0"/>
                </a:rPr>
                <a:t>Por ácido sulfúrico, H</a:t>
              </a:r>
              <a:r>
                <a:rPr lang="es-ES" sz="1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s-ES" sz="1200" dirty="0" smtClean="0">
                  <a:latin typeface="Arial" pitchFamily="34" charset="0"/>
                  <a:cs typeface="Arial" pitchFamily="34" charset="0"/>
                </a:rPr>
                <a:t>SO</a:t>
              </a:r>
              <a:r>
                <a:rPr lang="es-ES" sz="1200" baseline="-25000" dirty="0" smtClean="0">
                  <a:latin typeface="Arial" pitchFamily="34" charset="0"/>
                  <a:cs typeface="Arial" pitchFamily="34" charset="0"/>
                </a:rPr>
                <a:t>4</a:t>
              </a:r>
              <a:r>
                <a:rPr lang="es-ES" sz="1200" dirty="0" smtClean="0">
                  <a:latin typeface="Arial" pitchFamily="34" charset="0"/>
                  <a:cs typeface="Arial" pitchFamily="34" charset="0"/>
                </a:rPr>
                <a:t>, que se forma por la oxidación del SO</a:t>
              </a:r>
              <a:r>
                <a:rPr lang="es-ES" sz="1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s-ES" sz="1200" dirty="0" smtClean="0">
                  <a:latin typeface="Arial" pitchFamily="34" charset="0"/>
                  <a:cs typeface="Arial" pitchFamily="34" charset="0"/>
                </a:rPr>
                <a:t>, el dióxido de nitrógeno NO</a:t>
              </a:r>
              <a:r>
                <a:rPr lang="es-ES" sz="1200" baseline="-25000" dirty="0" smtClean="0">
                  <a:latin typeface="Arial" pitchFamily="34" charset="0"/>
                  <a:cs typeface="Arial" pitchFamily="34" charset="0"/>
                </a:rPr>
                <a:t>2.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60 CuadroTexto"/>
            <p:cNvSpPr txBox="1"/>
            <p:nvPr/>
          </p:nvSpPr>
          <p:spPr>
            <a:xfrm>
              <a:off x="7668344" y="3861048"/>
              <a:ext cx="12241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>
                  <a:latin typeface="Arial" pitchFamily="34" charset="0"/>
                  <a:cs typeface="Arial" pitchFamily="34" charset="0"/>
                </a:rPr>
                <a:t>Actúan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2" name="61 Conector recto de flecha"/>
            <p:cNvCxnSpPr/>
            <p:nvPr/>
          </p:nvCxnSpPr>
          <p:spPr>
            <a:xfrm>
              <a:off x="7668344" y="3861048"/>
              <a:ext cx="0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84 Conector recto de flecha"/>
            <p:cNvCxnSpPr/>
            <p:nvPr/>
          </p:nvCxnSpPr>
          <p:spPr>
            <a:xfrm>
              <a:off x="6516216" y="764704"/>
              <a:ext cx="0" cy="20967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97 Conector recto de flecha"/>
            <p:cNvCxnSpPr/>
            <p:nvPr/>
          </p:nvCxnSpPr>
          <p:spPr>
            <a:xfrm>
              <a:off x="5292080" y="3356992"/>
              <a:ext cx="0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99" name="Picture 2" descr="http://datateca.unad.edu.co/contenidos/358022/contenidoLinea/1.26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9672" y="3933056"/>
              <a:ext cx="2376264" cy="16561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03" name="102 Conector angular"/>
            <p:cNvCxnSpPr>
              <a:stCxn id="47" idx="2"/>
              <a:endCxn id="99" idx="3"/>
            </p:cNvCxnSpPr>
            <p:nvPr/>
          </p:nvCxnSpPr>
          <p:spPr>
            <a:xfrm rot="5400000">
              <a:off x="4427984" y="3933056"/>
              <a:ext cx="396044" cy="1260140"/>
            </a:xfrm>
            <a:prstGeom prst="bentConnector2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104 Conector angular"/>
            <p:cNvCxnSpPr>
              <a:stCxn id="60" idx="2"/>
            </p:cNvCxnSpPr>
            <p:nvPr/>
          </p:nvCxnSpPr>
          <p:spPr>
            <a:xfrm rot="5400000">
              <a:off x="5724128" y="3140968"/>
              <a:ext cx="216024" cy="3672408"/>
            </a:xfrm>
            <a:prstGeom prst="bentConnector2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7" name="106 CuadroTexto"/>
            <p:cNvSpPr txBox="1"/>
            <p:nvPr/>
          </p:nvSpPr>
          <p:spPr>
            <a:xfrm>
              <a:off x="5292080" y="4797152"/>
              <a:ext cx="10801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>
                  <a:latin typeface="Arial" pitchFamily="34" charset="0"/>
                  <a:cs typeface="Arial" pitchFamily="34" charset="0"/>
                </a:rPr>
                <a:t>Generan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" name="107 CuadroTexto"/>
            <p:cNvSpPr txBox="1"/>
            <p:nvPr/>
          </p:nvSpPr>
          <p:spPr>
            <a:xfrm>
              <a:off x="4139952" y="4437112"/>
              <a:ext cx="10801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>
                  <a:latin typeface="Arial" pitchFamily="34" charset="0"/>
                  <a:cs typeface="Arial" pitchFamily="34" charset="0"/>
                </a:rPr>
                <a:t>Generan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" name="108 CuadroTexto"/>
            <p:cNvSpPr txBox="1"/>
            <p:nvPr/>
          </p:nvSpPr>
          <p:spPr>
            <a:xfrm>
              <a:off x="2051720" y="3933056"/>
              <a:ext cx="15983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 smtClean="0"/>
                <a:t>Contaminación</a:t>
              </a:r>
              <a:endParaRPr lang="es-MX" dirty="0"/>
            </a:p>
          </p:txBody>
        </p:sp>
      </p:grp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Rectángulo"/>
          <p:cNvSpPr/>
          <p:nvPr/>
        </p:nvSpPr>
        <p:spPr>
          <a:xfrm>
            <a:off x="467544" y="1225689"/>
            <a:ext cx="835292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500" dirty="0">
                <a:latin typeface="Arial" pitchFamily="34" charset="0"/>
                <a:cs typeface="Arial" pitchFamily="34" charset="0"/>
              </a:rPr>
              <a:t>Federación, D. O. (1 de Octubre de 2004). </a:t>
            </a:r>
            <a:r>
              <a:rPr lang="es-MX" sz="2500" i="1" dirty="0">
                <a:latin typeface="Arial" pitchFamily="34" charset="0"/>
                <a:cs typeface="Arial" pitchFamily="34" charset="0"/>
              </a:rPr>
              <a:t>http://www.dof.gob.mx/nota_detalle.php?codigo=664977&amp;fecha=01/10/2004.</a:t>
            </a:r>
            <a:r>
              <a:rPr lang="es-MX" sz="2500" dirty="0">
                <a:latin typeface="Arial" pitchFamily="34" charset="0"/>
                <a:cs typeface="Arial" pitchFamily="34" charset="0"/>
              </a:rPr>
              <a:t> Recuperado el 23 de Septiembre de 2016, de http://www.dof.gob.mx/nota_detalle.php?codigo=664977&amp;fecha=01/10/2004: http:</a:t>
            </a:r>
          </a:p>
        </p:txBody>
      </p:sp>
    </p:spTree>
    <p:extLst>
      <p:ext uri="{BB962C8B-B14F-4D97-AF65-F5344CB8AC3E}">
        <p14:creationId xmlns:p14="http://schemas.microsoft.com/office/powerpoint/2010/main" val="355663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181</Words>
  <Application>Microsoft Office PowerPoint</Application>
  <PresentationFormat>Presentación en pantalla (4:3)</PresentationFormat>
  <Paragraphs>39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Tema de Office</vt:lpstr>
      <vt:lpstr>1_Tema de Office</vt:lpstr>
      <vt:lpstr>CONTAMINANTES</vt:lpstr>
      <vt:lpstr>Presentación de PowerPoint</vt:lpstr>
      <vt:lpstr>Referencias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Cuenta Microsoft</cp:lastModifiedBy>
  <cp:revision>34</cp:revision>
  <dcterms:created xsi:type="dcterms:W3CDTF">2012-12-04T21:22:09Z</dcterms:created>
  <dcterms:modified xsi:type="dcterms:W3CDTF">2017-03-15T16:38:33Z</dcterms:modified>
</cp:coreProperties>
</file>