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Afrontamiento </a:t>
            </a:r>
            <a:r>
              <a:rPr lang="es-MX" dirty="0"/>
              <a:t>del estrés  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Lic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Marybeth Alejandra Téllez Rodríguez 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0914" y="263691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FF0000"/>
                </a:solidFill>
              </a:rPr>
              <a:t>Afrontamiento del estrés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Abrir llave 7"/>
          <p:cNvSpPr/>
          <p:nvPr/>
        </p:nvSpPr>
        <p:spPr>
          <a:xfrm>
            <a:off x="1331640" y="317497"/>
            <a:ext cx="1008112" cy="5256584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adroTexto 8"/>
          <p:cNvSpPr txBox="1"/>
          <p:nvPr/>
        </p:nvSpPr>
        <p:spPr>
          <a:xfrm>
            <a:off x="2290537" y="5740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Estrés  </a:t>
            </a:r>
            <a:endParaRPr lang="en-US" sz="1600" dirty="0"/>
          </a:p>
        </p:txBody>
      </p:sp>
      <p:sp>
        <p:nvSpPr>
          <p:cNvPr id="2" name="Abrir llave 1"/>
          <p:cNvSpPr/>
          <p:nvPr/>
        </p:nvSpPr>
        <p:spPr>
          <a:xfrm>
            <a:off x="2918123" y="55598"/>
            <a:ext cx="216024" cy="144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/>
          <p:cNvSpPr txBox="1"/>
          <p:nvPr/>
        </p:nvSpPr>
        <p:spPr>
          <a:xfrm>
            <a:off x="3134147" y="249516"/>
            <a:ext cx="2433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Reacción natural del organismo ante una situación percibida como amenazante y que implica la activación del cuerpo </a:t>
            </a:r>
            <a:endParaRPr lang="en-US" sz="1400" dirty="0"/>
          </a:p>
        </p:txBody>
      </p:sp>
      <p:sp>
        <p:nvSpPr>
          <p:cNvPr id="5" name="Abrir llave 4"/>
          <p:cNvSpPr/>
          <p:nvPr/>
        </p:nvSpPr>
        <p:spPr>
          <a:xfrm>
            <a:off x="5592117" y="126733"/>
            <a:ext cx="360040" cy="1369024"/>
          </a:xfrm>
          <a:prstGeom prst="leftBr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/>
          <p:cNvSpPr txBox="1"/>
          <p:nvPr/>
        </p:nvSpPr>
        <p:spPr>
          <a:xfrm>
            <a:off x="5964162" y="251952"/>
            <a:ext cx="1064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Funcional </a:t>
            </a:r>
            <a:endParaRPr lang="en-US" sz="1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968131" y="1114605"/>
            <a:ext cx="1124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Disfuncional </a:t>
            </a:r>
            <a:endParaRPr lang="en-US" sz="1400" dirty="0"/>
          </a:p>
        </p:txBody>
      </p:sp>
      <p:sp>
        <p:nvSpPr>
          <p:cNvPr id="12" name="Abrir llave 11"/>
          <p:cNvSpPr/>
          <p:nvPr/>
        </p:nvSpPr>
        <p:spPr>
          <a:xfrm>
            <a:off x="7009561" y="811246"/>
            <a:ext cx="367141" cy="736894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brir llave 13"/>
          <p:cNvSpPr/>
          <p:nvPr/>
        </p:nvSpPr>
        <p:spPr>
          <a:xfrm>
            <a:off x="6854633" y="152113"/>
            <a:ext cx="348046" cy="559294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adroTexto 14"/>
          <p:cNvSpPr txBox="1"/>
          <p:nvPr/>
        </p:nvSpPr>
        <p:spPr>
          <a:xfrm>
            <a:off x="7067421" y="159023"/>
            <a:ext cx="1941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Reduce la capacidad de respuesta </a:t>
            </a:r>
            <a:endParaRPr lang="en-US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296911" y="795128"/>
            <a:ext cx="15423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Mantiene alerta y en condiciones de encarar desafíos </a:t>
            </a:r>
            <a:endParaRPr lang="en-U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2049253" y="233901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Indicadores de estrés </a:t>
            </a:r>
            <a:endParaRPr lang="en-US" sz="1600" dirty="0"/>
          </a:p>
        </p:txBody>
      </p:sp>
      <p:sp>
        <p:nvSpPr>
          <p:cNvPr id="18" name="Abrir llave 17"/>
          <p:cNvSpPr/>
          <p:nvPr/>
        </p:nvSpPr>
        <p:spPr>
          <a:xfrm>
            <a:off x="3133017" y="1778097"/>
            <a:ext cx="284024" cy="20635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3395532" y="1932139"/>
            <a:ext cx="887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Físicos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362031" y="2776270"/>
            <a:ext cx="1239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Emocionales 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3358511" y="3528684"/>
            <a:ext cx="1156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Psicológicos </a:t>
            </a:r>
          </a:p>
        </p:txBody>
      </p:sp>
      <p:sp>
        <p:nvSpPr>
          <p:cNvPr id="22" name="Abrir llave 21"/>
          <p:cNvSpPr/>
          <p:nvPr/>
        </p:nvSpPr>
        <p:spPr>
          <a:xfrm>
            <a:off x="4113530" y="1578910"/>
            <a:ext cx="215135" cy="1037992"/>
          </a:xfrm>
          <a:prstGeom prst="leftBr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adroTexto 22"/>
          <p:cNvSpPr txBox="1"/>
          <p:nvPr/>
        </p:nvSpPr>
        <p:spPr>
          <a:xfrm>
            <a:off x="4363132" y="1662795"/>
            <a:ext cx="4728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Sudoración,  palidez o piel ruborizada, pulso acelerado, músculos tensos, nudos en el estómago, dificultades para dormir y concentrarse, falta de apetito, comer demasiado, entre otros</a:t>
            </a:r>
          </a:p>
        </p:txBody>
      </p:sp>
      <p:sp>
        <p:nvSpPr>
          <p:cNvPr id="24" name="Abrir llave 23"/>
          <p:cNvSpPr/>
          <p:nvPr/>
        </p:nvSpPr>
        <p:spPr>
          <a:xfrm>
            <a:off x="4394422" y="2616902"/>
            <a:ext cx="206801" cy="581678"/>
          </a:xfrm>
          <a:prstGeom prst="leftBr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adroTexto 25"/>
          <p:cNvSpPr txBox="1"/>
          <p:nvPr/>
        </p:nvSpPr>
        <p:spPr>
          <a:xfrm>
            <a:off x="4530394" y="2636858"/>
            <a:ext cx="4478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400" dirty="0"/>
              <a:t>Tristeza, enojo, desesperación o ansiedad, molestia o incomodidad, vergüenza, actitud desafiante, entre otros</a:t>
            </a:r>
          </a:p>
        </p:txBody>
      </p:sp>
      <p:sp>
        <p:nvSpPr>
          <p:cNvPr id="28" name="Abrir llave 27"/>
          <p:cNvSpPr/>
          <p:nvPr/>
        </p:nvSpPr>
        <p:spPr>
          <a:xfrm>
            <a:off x="4371975" y="3244943"/>
            <a:ext cx="229248" cy="695761"/>
          </a:xfrm>
          <a:prstGeom prst="leftBrac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uadroTexto 28"/>
          <p:cNvSpPr txBox="1"/>
          <p:nvPr/>
        </p:nvSpPr>
        <p:spPr>
          <a:xfrm>
            <a:off x="4512039" y="3234259"/>
            <a:ext cx="44967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Pensamientos negativos, incapacidad para tomar decisiones, pensamientos o actos de autolesión, aislamiento, entre otros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835696" y="4555905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Estrategias para afrontarlo </a:t>
            </a:r>
            <a:endParaRPr lang="en-US" sz="1600" dirty="0"/>
          </a:p>
        </p:txBody>
      </p:sp>
      <p:sp>
        <p:nvSpPr>
          <p:cNvPr id="31" name="Abrir llave 30"/>
          <p:cNvSpPr/>
          <p:nvPr/>
        </p:nvSpPr>
        <p:spPr>
          <a:xfrm>
            <a:off x="2985691" y="3972924"/>
            <a:ext cx="376563" cy="16011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uadroTexto 39"/>
          <p:cNvSpPr txBox="1"/>
          <p:nvPr/>
        </p:nvSpPr>
        <p:spPr>
          <a:xfrm>
            <a:off x="3296000" y="3915791"/>
            <a:ext cx="4730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Ejercicios de relajación, respiración, meditación</a:t>
            </a:r>
          </a:p>
          <a:p>
            <a:r>
              <a:rPr lang="es-MX" sz="1400" dirty="0"/>
              <a:t>Uso eficaz de nuestro tiempo </a:t>
            </a:r>
          </a:p>
          <a:p>
            <a:r>
              <a:rPr lang="es-MX" sz="1400" dirty="0"/>
              <a:t>Ejercicio/ Practicar algún deporte</a:t>
            </a:r>
          </a:p>
          <a:p>
            <a:r>
              <a:rPr lang="es-MX" sz="1400" dirty="0"/>
              <a:t>Escuchar música </a:t>
            </a:r>
          </a:p>
          <a:p>
            <a:r>
              <a:rPr lang="es-MX" sz="1400" dirty="0"/>
              <a:t>Descansar entre actividades o tareas</a:t>
            </a:r>
          </a:p>
          <a:p>
            <a:r>
              <a:rPr lang="es-MX" sz="1400" dirty="0"/>
              <a:t>Definir metas reales y alcanzables</a:t>
            </a:r>
          </a:p>
          <a:p>
            <a:r>
              <a:rPr lang="es-MX" sz="1400" dirty="0"/>
              <a:t>Practicar un pasatiempo creativo</a:t>
            </a:r>
          </a:p>
          <a:p>
            <a:r>
              <a:rPr lang="es-MX" sz="1400" dirty="0"/>
              <a:t>¿Qué otra estrategia conoces?</a:t>
            </a: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581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MX" dirty="0"/>
              <a:t>Moreno, K. (2007). Habilidades para la vida. México: Centros de Integración Juvenil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195</Words>
  <Application>Microsoft Office PowerPoint</Application>
  <PresentationFormat>Presentación en pantalla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de Office</vt:lpstr>
      <vt:lpstr>1_Tema de Office</vt:lpstr>
      <vt:lpstr>Afrontamiento del estrés  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33</cp:revision>
  <dcterms:created xsi:type="dcterms:W3CDTF">2012-12-04T21:22:09Z</dcterms:created>
  <dcterms:modified xsi:type="dcterms:W3CDTF">2017-03-15T18:21:27Z</dcterms:modified>
</cp:coreProperties>
</file>