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0" r:id="rId4"/>
    <p:sldId id="261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86" autoAdjust="0"/>
  </p:normalViewPr>
  <p:slideViewPr>
    <p:cSldViewPr>
      <p:cViewPr varScale="1">
        <p:scale>
          <a:sx n="107" d="100"/>
          <a:sy n="107" d="100"/>
        </p:scale>
        <p:origin x="170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LA </a:t>
            </a:r>
            <a:r>
              <a:rPr lang="es-MX" dirty="0" smtClean="0"/>
              <a:t>FAMILIA </a:t>
            </a:r>
            <a:r>
              <a:rPr lang="es-MX" dirty="0"/>
              <a:t>9000 (9000,  9001 y 9004)</a:t>
            </a:r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</a:t>
            </a:r>
            <a:r>
              <a:rPr lang="es-MX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Licenciatura en Ingeniería Industrial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</a:t>
            </a:r>
            <a:r>
              <a:rPr lang="es-MX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Ing. María Magdalena Ramírez Ortega</a:t>
            </a:r>
          </a:p>
          <a:p>
            <a:pPr algn="l"/>
            <a:endParaRPr lang="es-MX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</a:t>
            </a:r>
            <a:r>
              <a:rPr lang="es-MX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Enero-junio </a:t>
            </a:r>
            <a:r>
              <a:rPr lang="es-MX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2017</a:t>
            </a:r>
            <a:endParaRPr lang="es-MX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327"/>
            <a:ext cx="9144000" cy="5338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187624" y="29249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441636" y="2047787"/>
            <a:ext cx="8003232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en-US" alt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ISO/IEC. (1993). </a:t>
            </a:r>
            <a:r>
              <a:rPr kumimoji="0" lang="en-US" altLang="es-MX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ISO 9000 Compendium ANSI .</a:t>
            </a:r>
            <a:r>
              <a:rPr kumimoji="0" lang="en-US" alt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r>
              <a:rPr kumimoji="0" lang="en-US" alt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James, L. (1992). </a:t>
            </a:r>
            <a:r>
              <a:rPr kumimoji="0" lang="en-US" altLang="es-MX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ISO 9000 Preparing for registration .</a:t>
            </a:r>
            <a:r>
              <a:rPr kumimoji="0" lang="en-US" alt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Marcel Dekker.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r>
              <a:rPr kumimoji="0" lang="en-US" alt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Peach, R. (1994). </a:t>
            </a:r>
            <a:r>
              <a:rPr kumimoji="0" lang="en-US" altLang="es-MX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The ISO 9000 Handbook .</a:t>
            </a:r>
            <a:r>
              <a:rPr kumimoji="0" lang="en-US" alt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CEEM information Services.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r>
              <a:rPr kumimoji="0" lang="en-US" alt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Rabbit , J., &amp; Berg, P. (1993). </a:t>
            </a:r>
            <a:r>
              <a:rPr kumimoji="0" lang="es-ES" altLang="es-MX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ISO 9000 Book.</a:t>
            </a:r>
            <a:r>
              <a:rPr kumimoji="0" lang="es-ES" alt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s-ES" altLang="es-MX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Quality</a:t>
            </a:r>
            <a:r>
              <a:rPr kumimoji="0" lang="es-ES" alt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s-ES" altLang="es-MX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Resorces</a:t>
            </a:r>
            <a:r>
              <a:rPr kumimoji="0" lang="es-ES" alt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endParaRPr kumimoji="0" lang="es-MX" altLang="es-MX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91</Words>
  <Application>Microsoft Office PowerPoint</Application>
  <PresentationFormat>Presentación en pantalla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Tema de Office</vt:lpstr>
      <vt:lpstr>1_Tema de Office</vt:lpstr>
      <vt:lpstr>LA FAMILIA 9000 (9000,  9001 y 9004)</vt:lpstr>
      <vt:lpstr>Presentación de PowerPoint</vt:lpstr>
      <vt:lpstr>Referencias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Cuenta Microsoft</cp:lastModifiedBy>
  <cp:revision>24</cp:revision>
  <dcterms:created xsi:type="dcterms:W3CDTF">2012-12-04T21:22:09Z</dcterms:created>
  <dcterms:modified xsi:type="dcterms:W3CDTF">2017-03-15T18:20:12Z</dcterms:modified>
</cp:coreProperties>
</file>