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</a:t>
            </a:r>
            <a:r>
              <a:rPr lang="es-MX" dirty="0" smtClean="0"/>
              <a:t>FAMILIA </a:t>
            </a:r>
            <a:r>
              <a:rPr lang="es-MX" dirty="0"/>
              <a:t>9000 (9000,  9001 y 9004)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María Magdalena Ramírez Ortega</a:t>
            </a:r>
          </a:p>
          <a:p>
            <a:pPr algn="l"/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27"/>
            <a:ext cx="9144000" cy="533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876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41636" y="2047787"/>
            <a:ext cx="800323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ISO/IEC. (1993). </a:t>
            </a:r>
            <a:r>
              <a:rPr kumimoji="0" lang="en-U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ISO 9000 Compendium ANSI .</a:t>
            </a:r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James, L. (1992). </a:t>
            </a:r>
            <a:r>
              <a:rPr kumimoji="0" lang="en-U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ISO 9000 Preparing for registration .</a:t>
            </a:r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Marcel Dekker.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Peach, R. (1994). </a:t>
            </a:r>
            <a:r>
              <a:rPr kumimoji="0" lang="en-U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ISO 9000 Handbook .</a:t>
            </a:r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CEEM information Services.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Rabbit , J., &amp; Berg, P. (1993).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ISO 9000 Book.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Quality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Resorces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endParaRPr kumimoji="0" lang="es-MX" alt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91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de Office</vt:lpstr>
      <vt:lpstr>1_Tema de Office</vt:lpstr>
      <vt:lpstr>LA FAMILIA 9000 (9000,  9001 y 9004)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24</cp:revision>
  <dcterms:created xsi:type="dcterms:W3CDTF">2012-12-04T21:22:09Z</dcterms:created>
  <dcterms:modified xsi:type="dcterms:W3CDTF">2017-03-15T18:20:12Z</dcterms:modified>
</cp:coreProperties>
</file>