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86" autoAdjust="0"/>
  </p:normalViewPr>
  <p:slideViewPr>
    <p:cSldViewPr>
      <p:cViewPr>
        <p:scale>
          <a:sx n="114" d="100"/>
          <a:sy n="114" d="100"/>
        </p:scale>
        <p:origin x="-15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14/10/2016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MX" sz="3600" dirty="0" smtClean="0"/>
              <a:t>CONTABILIDADES ESPECIALES</a:t>
            </a:r>
            <a:endParaRPr lang="es-MX" sz="3600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Licenciatura en contaduría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Profesor(a):L.C.  María Eugenia Alcántara Hernández.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Período: Julio- Diciembre/ 2016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es-MX" sz="3200" dirty="0" smtClean="0"/>
              <a:t>PROCEDIMIENTO VERIFICACION DE CUMPLIMIENTO DE OBLIGACIONES POR </a:t>
            </a:r>
            <a:r>
              <a:rPr lang="es-MX" sz="3200" dirty="0" smtClean="0"/>
              <a:t>CONSTRUCCIÓN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es-MX" b="1" dirty="0">
                <a:latin typeface="Arial" pitchFamily="34" charset="0"/>
                <a:cs typeface="Arial" pitchFamily="34" charset="0"/>
              </a:rPr>
              <a:t>Resumen</a:t>
            </a:r>
          </a:p>
          <a:p>
            <a:pPr algn="just"/>
            <a:r>
              <a:rPr lang="es-MX" sz="3600" dirty="0" smtClean="0">
                <a:latin typeface="Arial" pitchFamily="34" charset="0"/>
                <a:cs typeface="Arial" pitchFamily="34" charset="0"/>
              </a:rPr>
              <a:t>El patrón  deberá presentar ante el IMSS, el aviso de terminación de la obra dentro de los 5 días hábiles a la fecha de la conclusión. El IMSS podrá verificar y resolver sobre el cumplimiento de las obligaciones  del patrón</a:t>
            </a:r>
            <a:r>
              <a:rPr lang="es-MX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3600" dirty="0" smtClean="0">
                <a:latin typeface="Arial" pitchFamily="34" charset="0"/>
                <a:cs typeface="Arial" pitchFamily="34" charset="0"/>
              </a:rPr>
              <a:t>dentro del plazo de 90 días.</a:t>
            </a:r>
            <a:endParaRPr lang="es-MX" sz="3600" dirty="0">
              <a:latin typeface="Arial" pitchFamily="34" charset="0"/>
              <a:cs typeface="Arial" pitchFamily="34" charset="0"/>
            </a:endParaRPr>
          </a:p>
          <a:p>
            <a:endParaRPr lang="es-MX" sz="36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sz="3600" b="1" dirty="0">
                <a:latin typeface="Arial" pitchFamily="34" charset="0"/>
                <a:cs typeface="Arial" pitchFamily="34" charset="0"/>
              </a:rPr>
              <a:t>Abstract</a:t>
            </a:r>
          </a:p>
          <a:p>
            <a:endParaRPr lang="es-MX" sz="3600" b="1" dirty="0">
              <a:latin typeface="Arial" pitchFamily="34" charset="0"/>
              <a:cs typeface="Arial" pitchFamily="34" charset="0"/>
            </a:endParaRP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He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employer shall submit to the IMSS, the notice of termination of the work within 5 business at the date of the conclusion days. The IMSS will check and decide on the fulfillment of the obligations of the employer within 90 days.</a:t>
            </a:r>
            <a:endParaRPr lang="es-MX" sz="3600" b="1" dirty="0">
              <a:latin typeface="Arial" pitchFamily="34" charset="0"/>
              <a:cs typeface="Arial" pitchFamily="34" charset="0"/>
            </a:endParaRPr>
          </a:p>
          <a:p>
            <a:endParaRPr lang="es-MX" sz="3600" b="1" dirty="0">
              <a:latin typeface="Arial" pitchFamily="34" charset="0"/>
              <a:cs typeface="Arial" pitchFamily="34" charset="0"/>
            </a:endParaRPr>
          </a:p>
          <a:p>
            <a:endParaRPr lang="es-MX" sz="3600" b="1" dirty="0">
              <a:latin typeface="Arial" pitchFamily="34" charset="0"/>
              <a:cs typeface="Arial" pitchFamily="34" charset="0"/>
            </a:endParaRPr>
          </a:p>
          <a:p>
            <a:endParaRPr lang="es-MX" sz="36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3600" b="1" dirty="0">
                <a:latin typeface="Arial" pitchFamily="34" charset="0"/>
                <a:cs typeface="Arial" pitchFamily="34" charset="0"/>
              </a:rPr>
              <a:t>Keywords</a:t>
            </a:r>
            <a:r>
              <a:rPr lang="es-MX" sz="36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sz="3600" dirty="0" smtClean="0">
                <a:latin typeface="Arial" pitchFamily="34" charset="0"/>
                <a:cs typeface="Arial" pitchFamily="34" charset="0"/>
              </a:rPr>
              <a:t>Cumplimiento, </a:t>
            </a:r>
            <a:r>
              <a:rPr lang="es-MX" sz="3600" dirty="0" smtClean="0">
                <a:latin typeface="Arial" pitchFamily="34" charset="0"/>
                <a:cs typeface="Arial" pitchFamily="34" charset="0"/>
              </a:rPr>
              <a:t>procedimiento y verificación.</a:t>
            </a:r>
            <a:endParaRPr lang="es-MX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332656"/>
            <a:ext cx="6892999" cy="5271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Cámara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de diputados. (4 de Marzo de 2008). </a:t>
            </a:r>
            <a:r>
              <a:rPr lang="es-MX" sz="2000" i="1" dirty="0">
                <a:latin typeface="Arial" pitchFamily="34" charset="0"/>
                <a:cs typeface="Arial" pitchFamily="34" charset="0"/>
              </a:rPr>
              <a:t>Leyes federales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. Recuperado el 13 de Octubre de 2016, de http://ordenjuridico.gob.mx/Publicaciones/CDs2011/USBLeyesyReglamentos/pdf/R-230.pdf</a:t>
            </a:r>
          </a:p>
          <a:p>
            <a:pPr algn="just"/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162</Words>
  <Application>Microsoft Office PowerPoint</Application>
  <PresentationFormat>Presentación en pantalla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6" baseType="lpstr">
      <vt:lpstr>Tema de Office</vt:lpstr>
      <vt:lpstr>1_Tema de Office</vt:lpstr>
      <vt:lpstr>CONTABILIDADES ESPECIALES</vt:lpstr>
      <vt:lpstr>PROCEDIMIENTO VERIFICACION DE CUMPLIMIENTO DE OBLIGACIONES POR CONSTRUCCIÓN</vt:lpstr>
      <vt:lpstr>Presentación de PowerPoint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COORDINACIÓN LC</cp:lastModifiedBy>
  <cp:revision>23</cp:revision>
  <dcterms:created xsi:type="dcterms:W3CDTF">2012-12-04T21:22:09Z</dcterms:created>
  <dcterms:modified xsi:type="dcterms:W3CDTF">2016-10-14T17:21:31Z</dcterms:modified>
</cp:coreProperties>
</file>