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0" r:id="rId3"/>
    <p:sldId id="271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2086" autoAdjust="0"/>
  </p:normalViewPr>
  <p:slideViewPr>
    <p:cSldViewPr>
      <p:cViewPr>
        <p:scale>
          <a:sx n="125" d="100"/>
          <a:sy n="125" d="100"/>
        </p:scale>
        <p:origin x="-126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C0BF4-A613-4549-8EC5-E2CF2BF6A660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8223D-5849-4CDC-8E4B-56D8DF7AE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36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8223D-5849-4CDC-8E4B-56D8DF7AEF78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57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8223D-5849-4CDC-8E4B-56D8DF7AEF78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9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U_2_Future</a:t>
            </a:r>
            <a:endParaRPr lang="es-MX" dirty="0"/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1043608" y="3717032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Licenciatura en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Contaduría 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 María del Socorro Piedra Mayorga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Periodo: Julio – Diciembre 2016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  u  t  u  r  e 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44017" y="1772817"/>
            <a:ext cx="7284367" cy="36754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 smtClean="0"/>
              <a:t> </a:t>
            </a:r>
          </a:p>
          <a:p>
            <a:r>
              <a:rPr lang="en-US" dirty="0" smtClean="0"/>
              <a:t>There are several ways in English students can talk about the future. </a:t>
            </a:r>
            <a:r>
              <a:rPr lang="en-US" dirty="0"/>
              <a:t>This </a:t>
            </a:r>
            <a:r>
              <a:rPr lang="en-US" dirty="0" smtClean="0"/>
              <a:t>is </a:t>
            </a:r>
            <a:r>
              <a:rPr lang="en-US" dirty="0"/>
              <a:t>an introduction to the most important ones:</a:t>
            </a:r>
          </a:p>
          <a:p>
            <a:pPr marL="0" indent="0">
              <a:buNone/>
            </a:pPr>
            <a:r>
              <a:rPr lang="en-US" dirty="0" smtClean="0"/>
              <a:t>     - Predictions / statements of fact</a:t>
            </a:r>
          </a:p>
          <a:p>
            <a:pPr marL="0" indent="0">
              <a:buNone/>
            </a:pPr>
            <a:r>
              <a:rPr lang="en-US" dirty="0" smtClean="0"/>
              <a:t>     - Intentions 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Arrangements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Scheduled events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7608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 u t u r e 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227990"/>
            <a:ext cx="8280920" cy="42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17253</TotalTime>
  <Words>68</Words>
  <Application>Microsoft Office PowerPoint</Application>
  <PresentationFormat>Presentación en pantalla (4:3)</PresentationFormat>
  <Paragraphs>19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U_2_Future</vt:lpstr>
      <vt:lpstr>F  u  t  u  r  e </vt:lpstr>
      <vt:lpstr>F u t u r 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COORDINACIÓN LC</cp:lastModifiedBy>
  <cp:revision>70</cp:revision>
  <dcterms:created xsi:type="dcterms:W3CDTF">2012-12-04T21:22:09Z</dcterms:created>
  <dcterms:modified xsi:type="dcterms:W3CDTF">2016-10-14T16:14:18Z</dcterms:modified>
</cp:coreProperties>
</file>