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9" r:id="rId4"/>
    <p:sldId id="272" r:id="rId5"/>
    <p:sldId id="276" r:id="rId6"/>
    <p:sldId id="275" r:id="rId7"/>
    <p:sldId id="274" r:id="rId8"/>
    <p:sldId id="265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2115" autoAdjust="0"/>
  </p:normalViewPr>
  <p:slideViewPr>
    <p:cSldViewPr>
      <p:cViewPr>
        <p:scale>
          <a:sx n="70" d="100"/>
          <a:sy n="70" d="100"/>
        </p:scale>
        <p:origin x="-2802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0784C-94B5-4231-85F4-361CA77C649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580F593D-027E-45E3-89DE-119217E0D3B7}">
      <dgm:prSet phldrT="[Texto]"/>
      <dgm:spPr/>
      <dgm:t>
        <a:bodyPr/>
        <a:lstStyle/>
        <a:p>
          <a:r>
            <a:rPr lang="es-MX" dirty="0" smtClean="0"/>
            <a:t>Toma de decisiones</a:t>
          </a:r>
          <a:endParaRPr lang="es-MX" dirty="0"/>
        </a:p>
      </dgm:t>
    </dgm:pt>
    <dgm:pt modelId="{D1B19272-58A1-4FBE-81F4-C7986C691499}" type="parTrans" cxnId="{39F64A9F-BFE3-472B-AA35-732C284D7389}">
      <dgm:prSet/>
      <dgm:spPr/>
      <dgm:t>
        <a:bodyPr/>
        <a:lstStyle/>
        <a:p>
          <a:endParaRPr lang="es-MX"/>
        </a:p>
      </dgm:t>
    </dgm:pt>
    <dgm:pt modelId="{DCAAB7B0-2008-4E55-BFB1-0D4CFD7AD781}" type="sibTrans" cxnId="{39F64A9F-BFE3-472B-AA35-732C284D7389}">
      <dgm:prSet/>
      <dgm:spPr/>
      <dgm:t>
        <a:bodyPr/>
        <a:lstStyle/>
        <a:p>
          <a:endParaRPr lang="es-MX"/>
        </a:p>
      </dgm:t>
    </dgm:pt>
    <dgm:pt modelId="{9839B4F5-3DBA-45D2-BE6A-39625860948D}">
      <dgm:prSet phldrT="[Texto]"/>
      <dgm:spPr/>
      <dgm:t>
        <a:bodyPr/>
        <a:lstStyle/>
        <a:p>
          <a:r>
            <a:rPr lang="es-MX" dirty="0" smtClean="0"/>
            <a:t>Proceso</a:t>
          </a:r>
          <a:endParaRPr lang="es-MX" dirty="0"/>
        </a:p>
      </dgm:t>
    </dgm:pt>
    <dgm:pt modelId="{3907B545-797C-4F6C-837D-A16EA730B39F}" type="parTrans" cxnId="{D037BA8B-E54B-42ED-B356-3530359C1E26}">
      <dgm:prSet/>
      <dgm:spPr/>
      <dgm:t>
        <a:bodyPr/>
        <a:lstStyle/>
        <a:p>
          <a:endParaRPr lang="es-MX"/>
        </a:p>
      </dgm:t>
    </dgm:pt>
    <dgm:pt modelId="{DBE3ADE5-3452-46C3-9975-0651279389F1}" type="sibTrans" cxnId="{D037BA8B-E54B-42ED-B356-3530359C1E26}">
      <dgm:prSet/>
      <dgm:spPr/>
      <dgm:t>
        <a:bodyPr/>
        <a:lstStyle/>
        <a:p>
          <a:endParaRPr lang="es-MX"/>
        </a:p>
      </dgm:t>
    </dgm:pt>
    <dgm:pt modelId="{3D219130-7B90-4CAC-B626-B56EE79CA605}">
      <dgm:prSet phldrT="[Texto]"/>
      <dgm:spPr/>
      <dgm:t>
        <a:bodyPr/>
        <a:lstStyle/>
        <a:p>
          <a:r>
            <a:rPr lang="es-MX" dirty="0" smtClean="0"/>
            <a:t>Cada acción</a:t>
          </a:r>
          <a:endParaRPr lang="es-MX" dirty="0"/>
        </a:p>
      </dgm:t>
    </dgm:pt>
    <dgm:pt modelId="{C12CC518-EA58-4723-B40D-74B7717DF47D}" type="parTrans" cxnId="{70F947C5-794B-49C1-8DF2-A05F512539D1}">
      <dgm:prSet/>
      <dgm:spPr/>
      <dgm:t>
        <a:bodyPr/>
        <a:lstStyle/>
        <a:p>
          <a:endParaRPr lang="es-MX"/>
        </a:p>
      </dgm:t>
    </dgm:pt>
    <dgm:pt modelId="{B7A03F26-FF85-4AD1-B017-B497055FCBB6}" type="sibTrans" cxnId="{70F947C5-794B-49C1-8DF2-A05F512539D1}">
      <dgm:prSet/>
      <dgm:spPr/>
      <dgm:t>
        <a:bodyPr/>
        <a:lstStyle/>
        <a:p>
          <a:endParaRPr lang="es-MX"/>
        </a:p>
      </dgm:t>
    </dgm:pt>
    <dgm:pt modelId="{DC7784F9-4D96-45DA-94D8-FE63FA61BA91}">
      <dgm:prSet phldrT="[Texto]"/>
      <dgm:spPr/>
      <dgm:t>
        <a:bodyPr/>
        <a:lstStyle/>
        <a:p>
          <a:r>
            <a:rPr lang="es-MX" dirty="0" smtClean="0"/>
            <a:t>Problema de elección</a:t>
          </a:r>
          <a:endParaRPr lang="es-MX" dirty="0"/>
        </a:p>
      </dgm:t>
    </dgm:pt>
    <dgm:pt modelId="{74C2C212-49FA-407B-A5E8-5ECEC2174326}" type="parTrans" cxnId="{9038A941-B13F-4CB5-8D90-12B814E5CE4A}">
      <dgm:prSet/>
      <dgm:spPr/>
      <dgm:t>
        <a:bodyPr/>
        <a:lstStyle/>
        <a:p>
          <a:endParaRPr lang="es-MX"/>
        </a:p>
      </dgm:t>
    </dgm:pt>
    <dgm:pt modelId="{246956BB-9248-4CD5-8A93-92E7473FC39A}" type="sibTrans" cxnId="{9038A941-B13F-4CB5-8D90-12B814E5CE4A}">
      <dgm:prSet/>
      <dgm:spPr/>
      <dgm:t>
        <a:bodyPr/>
        <a:lstStyle/>
        <a:p>
          <a:endParaRPr lang="es-MX"/>
        </a:p>
      </dgm:t>
    </dgm:pt>
    <dgm:pt modelId="{0EE4F4F6-6125-4C44-AC98-DDBA35F5D376}">
      <dgm:prSet phldrT="[Texto]"/>
      <dgm:spPr/>
      <dgm:t>
        <a:bodyPr/>
        <a:lstStyle/>
        <a:p>
          <a:r>
            <a:rPr lang="es-MX" dirty="0" smtClean="0"/>
            <a:t>Seleccionar alternativas</a:t>
          </a:r>
          <a:endParaRPr lang="es-MX" dirty="0"/>
        </a:p>
      </dgm:t>
    </dgm:pt>
    <dgm:pt modelId="{D2480AFE-FFE9-48A4-940D-92FF493D9C03}" type="parTrans" cxnId="{E687C2F4-7AEF-4093-9DB3-5D0DBDD9EFE1}">
      <dgm:prSet/>
      <dgm:spPr/>
      <dgm:t>
        <a:bodyPr/>
        <a:lstStyle/>
        <a:p>
          <a:endParaRPr lang="es-MX"/>
        </a:p>
      </dgm:t>
    </dgm:pt>
    <dgm:pt modelId="{43809CF7-1DAA-417E-B678-557B7640BE52}" type="sibTrans" cxnId="{E687C2F4-7AEF-4093-9DB3-5D0DBDD9EFE1}">
      <dgm:prSet/>
      <dgm:spPr/>
      <dgm:t>
        <a:bodyPr/>
        <a:lstStyle/>
        <a:p>
          <a:endParaRPr lang="es-MX"/>
        </a:p>
      </dgm:t>
    </dgm:pt>
    <dgm:pt modelId="{1429B528-1F4B-479A-8F1A-0C4EA8DA8CFD}">
      <dgm:prSet phldrT="[Texto]"/>
      <dgm:spPr/>
      <dgm:t>
        <a:bodyPr/>
        <a:lstStyle/>
        <a:p>
          <a:r>
            <a:rPr lang="es-MX" dirty="0" smtClean="0"/>
            <a:t>Resolver problemas</a:t>
          </a:r>
          <a:endParaRPr lang="es-MX" dirty="0"/>
        </a:p>
      </dgm:t>
    </dgm:pt>
    <dgm:pt modelId="{C723D9D3-65A4-4176-A474-DA82D479DF7F}" type="parTrans" cxnId="{09FD38FE-AEF0-48FF-8640-3B8C44E3BE6F}">
      <dgm:prSet/>
      <dgm:spPr/>
      <dgm:t>
        <a:bodyPr/>
        <a:lstStyle/>
        <a:p>
          <a:endParaRPr lang="es-MX"/>
        </a:p>
      </dgm:t>
    </dgm:pt>
    <dgm:pt modelId="{02433CF2-1260-4FC7-907D-D575AF4ECE66}" type="sibTrans" cxnId="{09FD38FE-AEF0-48FF-8640-3B8C44E3BE6F}">
      <dgm:prSet/>
      <dgm:spPr/>
      <dgm:t>
        <a:bodyPr/>
        <a:lstStyle/>
        <a:p>
          <a:endParaRPr lang="es-MX"/>
        </a:p>
      </dgm:t>
    </dgm:pt>
    <dgm:pt modelId="{271B6EDF-2D14-49CB-BC86-6A12D8836037}">
      <dgm:prSet phldrT="[Texto]"/>
      <dgm:spPr/>
      <dgm:t>
        <a:bodyPr/>
        <a:lstStyle/>
        <a:p>
          <a:r>
            <a:rPr lang="es-MX" dirty="0" smtClean="0"/>
            <a:t>Recursos escasos</a:t>
          </a:r>
          <a:endParaRPr lang="es-MX" dirty="0"/>
        </a:p>
      </dgm:t>
    </dgm:pt>
    <dgm:pt modelId="{6FBD401C-354C-48E5-ACEE-8C0D8DD44940}" type="parTrans" cxnId="{7AC615B3-84BC-481E-BBC0-29B6A094926E}">
      <dgm:prSet/>
      <dgm:spPr/>
      <dgm:t>
        <a:bodyPr/>
        <a:lstStyle/>
        <a:p>
          <a:endParaRPr lang="es-MX"/>
        </a:p>
      </dgm:t>
    </dgm:pt>
    <dgm:pt modelId="{8AC6D3AD-F035-4AA4-8A19-AB4BC24EA5DB}" type="sibTrans" cxnId="{7AC615B3-84BC-481E-BBC0-29B6A094926E}">
      <dgm:prSet/>
      <dgm:spPr/>
      <dgm:t>
        <a:bodyPr/>
        <a:lstStyle/>
        <a:p>
          <a:endParaRPr lang="es-MX"/>
        </a:p>
      </dgm:t>
    </dgm:pt>
    <dgm:pt modelId="{83CA55D6-D46A-4EB3-A999-54EF9A55282E}">
      <dgm:prSet phldrT="[Texto]"/>
      <dgm:spPr/>
      <dgm:t>
        <a:bodyPr/>
        <a:lstStyle/>
        <a:p>
          <a:r>
            <a:rPr lang="es-MX" dirty="0" smtClean="0"/>
            <a:t>Vida del hombre</a:t>
          </a:r>
          <a:endParaRPr lang="es-MX" dirty="0"/>
        </a:p>
      </dgm:t>
    </dgm:pt>
    <dgm:pt modelId="{0F61AA6C-81AB-469D-AB0A-044DCF3604F6}" type="parTrans" cxnId="{D4B3AA1C-ECF8-4CF4-A6FB-467F1757821B}">
      <dgm:prSet/>
      <dgm:spPr/>
      <dgm:t>
        <a:bodyPr/>
        <a:lstStyle/>
        <a:p>
          <a:endParaRPr lang="es-MX"/>
        </a:p>
      </dgm:t>
    </dgm:pt>
    <dgm:pt modelId="{99651AEF-86C0-4A82-AA17-AD7DC783E26D}" type="sibTrans" cxnId="{D4B3AA1C-ECF8-4CF4-A6FB-467F1757821B}">
      <dgm:prSet/>
      <dgm:spPr/>
      <dgm:t>
        <a:bodyPr/>
        <a:lstStyle/>
        <a:p>
          <a:endParaRPr lang="es-MX"/>
        </a:p>
      </dgm:t>
    </dgm:pt>
    <dgm:pt modelId="{CC43BEAE-5097-47B0-85BD-CAACB28FB5BE}">
      <dgm:prSet phldrT="[Texto]"/>
      <dgm:spPr/>
      <dgm:t>
        <a:bodyPr/>
        <a:lstStyle/>
        <a:p>
          <a:r>
            <a:rPr lang="es-MX" dirty="0" smtClean="0"/>
            <a:t>Alcanzar objetivos</a:t>
          </a:r>
          <a:endParaRPr lang="es-MX" dirty="0"/>
        </a:p>
      </dgm:t>
    </dgm:pt>
    <dgm:pt modelId="{59332289-4770-4E2F-90B7-FBD4FE6FAF86}" type="parTrans" cxnId="{C8678C2B-DD84-45A5-AAD7-1672FE6E432E}">
      <dgm:prSet/>
      <dgm:spPr/>
      <dgm:t>
        <a:bodyPr/>
        <a:lstStyle/>
        <a:p>
          <a:endParaRPr lang="es-MX"/>
        </a:p>
      </dgm:t>
    </dgm:pt>
    <dgm:pt modelId="{7C376D18-0B84-48B4-9512-4FD179E2AB08}" type="sibTrans" cxnId="{C8678C2B-DD84-45A5-AAD7-1672FE6E432E}">
      <dgm:prSet/>
      <dgm:spPr/>
      <dgm:t>
        <a:bodyPr/>
        <a:lstStyle/>
        <a:p>
          <a:endParaRPr lang="es-MX"/>
        </a:p>
      </dgm:t>
    </dgm:pt>
    <dgm:pt modelId="{6BECDBEE-5939-45A0-BA1C-5BC19B058F8C}" type="pres">
      <dgm:prSet presAssocID="{4BA0784C-94B5-4231-85F4-361CA77C64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FD584D83-4365-4295-9145-35ADFD144EAD}" type="pres">
      <dgm:prSet presAssocID="{580F593D-027E-45E3-89DE-119217E0D3B7}" presName="hierRoot1" presStyleCnt="0">
        <dgm:presLayoutVars>
          <dgm:hierBranch val="init"/>
        </dgm:presLayoutVars>
      </dgm:prSet>
      <dgm:spPr/>
    </dgm:pt>
    <dgm:pt modelId="{727DF95B-B8B4-488C-B0BE-53D73B6BA3A5}" type="pres">
      <dgm:prSet presAssocID="{580F593D-027E-45E3-89DE-119217E0D3B7}" presName="rootComposite1" presStyleCnt="0"/>
      <dgm:spPr/>
    </dgm:pt>
    <dgm:pt modelId="{0EB24D92-2896-4A96-BE51-D0B64E069296}" type="pres">
      <dgm:prSet presAssocID="{580F593D-027E-45E3-89DE-119217E0D3B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93DA4E-55FA-4B15-B9D6-D1D971708201}" type="pres">
      <dgm:prSet presAssocID="{580F593D-027E-45E3-89DE-119217E0D3B7}" presName="rootConnector1" presStyleLbl="node1" presStyleIdx="0" presStyleCnt="0"/>
      <dgm:spPr/>
      <dgm:t>
        <a:bodyPr/>
        <a:lstStyle/>
        <a:p>
          <a:endParaRPr lang="es-MX"/>
        </a:p>
      </dgm:t>
    </dgm:pt>
    <dgm:pt modelId="{87A02926-FBA4-4B82-80AD-200C67AFA2C8}" type="pres">
      <dgm:prSet presAssocID="{580F593D-027E-45E3-89DE-119217E0D3B7}" presName="hierChild2" presStyleCnt="0"/>
      <dgm:spPr/>
    </dgm:pt>
    <dgm:pt modelId="{C2C53EB0-E650-49FE-ACB7-31C4BBD89F77}" type="pres">
      <dgm:prSet presAssocID="{3907B545-797C-4F6C-837D-A16EA730B39F}" presName="Name37" presStyleLbl="parChTrans1D2" presStyleIdx="0" presStyleCnt="3"/>
      <dgm:spPr/>
      <dgm:t>
        <a:bodyPr/>
        <a:lstStyle/>
        <a:p>
          <a:endParaRPr lang="es-MX"/>
        </a:p>
      </dgm:t>
    </dgm:pt>
    <dgm:pt modelId="{A9A798FC-BFBF-4D56-8925-835D7B4D78FF}" type="pres">
      <dgm:prSet presAssocID="{9839B4F5-3DBA-45D2-BE6A-39625860948D}" presName="hierRoot2" presStyleCnt="0">
        <dgm:presLayoutVars>
          <dgm:hierBranch val="init"/>
        </dgm:presLayoutVars>
      </dgm:prSet>
      <dgm:spPr/>
    </dgm:pt>
    <dgm:pt modelId="{06C9D4D6-711D-4229-BAEB-68A62E3532D7}" type="pres">
      <dgm:prSet presAssocID="{9839B4F5-3DBA-45D2-BE6A-39625860948D}" presName="rootComposite" presStyleCnt="0"/>
      <dgm:spPr/>
    </dgm:pt>
    <dgm:pt modelId="{E03584A4-DF2C-4B07-B6B4-BF2C3DA0343C}" type="pres">
      <dgm:prSet presAssocID="{9839B4F5-3DBA-45D2-BE6A-39625860948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F227BF-2451-4C2E-9115-E598BB473B2A}" type="pres">
      <dgm:prSet presAssocID="{9839B4F5-3DBA-45D2-BE6A-39625860948D}" presName="rootConnector" presStyleLbl="node2" presStyleIdx="0" presStyleCnt="3"/>
      <dgm:spPr/>
      <dgm:t>
        <a:bodyPr/>
        <a:lstStyle/>
        <a:p>
          <a:endParaRPr lang="es-MX"/>
        </a:p>
      </dgm:t>
    </dgm:pt>
    <dgm:pt modelId="{7F028659-3435-4FA8-998E-47995DDCA380}" type="pres">
      <dgm:prSet presAssocID="{9839B4F5-3DBA-45D2-BE6A-39625860948D}" presName="hierChild4" presStyleCnt="0"/>
      <dgm:spPr/>
    </dgm:pt>
    <dgm:pt modelId="{8A256DEC-CBAD-47D3-97DB-30F2075E2BD2}" type="pres">
      <dgm:prSet presAssocID="{C12CC518-EA58-4723-B40D-74B7717DF47D}" presName="Name37" presStyleLbl="parChTrans1D3" presStyleIdx="0" presStyleCnt="5"/>
      <dgm:spPr/>
      <dgm:t>
        <a:bodyPr/>
        <a:lstStyle/>
        <a:p>
          <a:endParaRPr lang="es-MX"/>
        </a:p>
      </dgm:t>
    </dgm:pt>
    <dgm:pt modelId="{D4057544-8A18-466A-AD5D-14A20D0517AC}" type="pres">
      <dgm:prSet presAssocID="{3D219130-7B90-4CAC-B626-B56EE79CA605}" presName="hierRoot2" presStyleCnt="0">
        <dgm:presLayoutVars>
          <dgm:hierBranch val="init"/>
        </dgm:presLayoutVars>
      </dgm:prSet>
      <dgm:spPr/>
    </dgm:pt>
    <dgm:pt modelId="{72B7DC05-921D-45A9-A2C7-ACC0DF18C1FB}" type="pres">
      <dgm:prSet presAssocID="{3D219130-7B90-4CAC-B626-B56EE79CA605}" presName="rootComposite" presStyleCnt="0"/>
      <dgm:spPr/>
    </dgm:pt>
    <dgm:pt modelId="{BFCECF12-0089-4803-B863-EC492430C9CD}" type="pres">
      <dgm:prSet presAssocID="{3D219130-7B90-4CAC-B626-B56EE79CA605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7BAF1AF-C3A9-411C-98A8-9D6D811FE35D}" type="pres">
      <dgm:prSet presAssocID="{3D219130-7B90-4CAC-B626-B56EE79CA605}" presName="rootConnector" presStyleLbl="node3" presStyleIdx="0" presStyleCnt="5"/>
      <dgm:spPr/>
      <dgm:t>
        <a:bodyPr/>
        <a:lstStyle/>
        <a:p>
          <a:endParaRPr lang="es-MX"/>
        </a:p>
      </dgm:t>
    </dgm:pt>
    <dgm:pt modelId="{7DD162AF-0803-4FC3-9935-9003CCEC67D6}" type="pres">
      <dgm:prSet presAssocID="{3D219130-7B90-4CAC-B626-B56EE79CA605}" presName="hierChild4" presStyleCnt="0"/>
      <dgm:spPr/>
    </dgm:pt>
    <dgm:pt modelId="{4CE61E52-8204-4CBD-9A1A-B74FFAD0025A}" type="pres">
      <dgm:prSet presAssocID="{3D219130-7B90-4CAC-B626-B56EE79CA605}" presName="hierChild5" presStyleCnt="0"/>
      <dgm:spPr/>
    </dgm:pt>
    <dgm:pt modelId="{373237DE-9D1E-4A32-860A-9795EF57680C}" type="pres">
      <dgm:prSet presAssocID="{0F61AA6C-81AB-469D-AB0A-044DCF3604F6}" presName="Name37" presStyleLbl="parChTrans1D3" presStyleIdx="1" presStyleCnt="5"/>
      <dgm:spPr/>
      <dgm:t>
        <a:bodyPr/>
        <a:lstStyle/>
        <a:p>
          <a:endParaRPr lang="es-MX"/>
        </a:p>
      </dgm:t>
    </dgm:pt>
    <dgm:pt modelId="{6D6DF686-EA51-40CC-A122-C0B6098E5395}" type="pres">
      <dgm:prSet presAssocID="{83CA55D6-D46A-4EB3-A999-54EF9A55282E}" presName="hierRoot2" presStyleCnt="0">
        <dgm:presLayoutVars>
          <dgm:hierBranch val="init"/>
        </dgm:presLayoutVars>
      </dgm:prSet>
      <dgm:spPr/>
    </dgm:pt>
    <dgm:pt modelId="{DC2C5643-9BE9-4160-8699-E9A8B5B228FD}" type="pres">
      <dgm:prSet presAssocID="{83CA55D6-D46A-4EB3-A999-54EF9A55282E}" presName="rootComposite" presStyleCnt="0"/>
      <dgm:spPr/>
    </dgm:pt>
    <dgm:pt modelId="{6A9EC747-DC3A-4451-9BCF-03CFFB510698}" type="pres">
      <dgm:prSet presAssocID="{83CA55D6-D46A-4EB3-A999-54EF9A55282E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7646575-B63E-4BDF-8BA8-41D1FF4569B9}" type="pres">
      <dgm:prSet presAssocID="{83CA55D6-D46A-4EB3-A999-54EF9A55282E}" presName="rootConnector" presStyleLbl="node3" presStyleIdx="1" presStyleCnt="5"/>
      <dgm:spPr/>
      <dgm:t>
        <a:bodyPr/>
        <a:lstStyle/>
        <a:p>
          <a:endParaRPr lang="es-MX"/>
        </a:p>
      </dgm:t>
    </dgm:pt>
    <dgm:pt modelId="{30AB4B06-EEC2-428E-B7A6-FE6A0A270D57}" type="pres">
      <dgm:prSet presAssocID="{83CA55D6-D46A-4EB3-A999-54EF9A55282E}" presName="hierChild4" presStyleCnt="0"/>
      <dgm:spPr/>
    </dgm:pt>
    <dgm:pt modelId="{A49F5597-E626-43F2-BF62-23B3CE11C342}" type="pres">
      <dgm:prSet presAssocID="{83CA55D6-D46A-4EB3-A999-54EF9A55282E}" presName="hierChild5" presStyleCnt="0"/>
      <dgm:spPr/>
    </dgm:pt>
    <dgm:pt modelId="{32AD3DB0-615D-4A2E-B30D-A65AE0A4E9B1}" type="pres">
      <dgm:prSet presAssocID="{9839B4F5-3DBA-45D2-BE6A-39625860948D}" presName="hierChild5" presStyleCnt="0"/>
      <dgm:spPr/>
    </dgm:pt>
    <dgm:pt modelId="{02B1270C-37A5-48B3-B1D9-9DE9AF2762CF}" type="pres">
      <dgm:prSet presAssocID="{74C2C212-49FA-407B-A5E8-5ECEC2174326}" presName="Name37" presStyleLbl="parChTrans1D2" presStyleIdx="1" presStyleCnt="3"/>
      <dgm:spPr/>
      <dgm:t>
        <a:bodyPr/>
        <a:lstStyle/>
        <a:p>
          <a:endParaRPr lang="es-MX"/>
        </a:p>
      </dgm:t>
    </dgm:pt>
    <dgm:pt modelId="{5840E589-9519-4340-9917-FAA52E79FE44}" type="pres">
      <dgm:prSet presAssocID="{DC7784F9-4D96-45DA-94D8-FE63FA61BA91}" presName="hierRoot2" presStyleCnt="0">
        <dgm:presLayoutVars>
          <dgm:hierBranch val="init"/>
        </dgm:presLayoutVars>
      </dgm:prSet>
      <dgm:spPr/>
    </dgm:pt>
    <dgm:pt modelId="{98A844F3-B12A-4013-A8A4-6FC2A2CD2FEA}" type="pres">
      <dgm:prSet presAssocID="{DC7784F9-4D96-45DA-94D8-FE63FA61BA91}" presName="rootComposite" presStyleCnt="0"/>
      <dgm:spPr/>
    </dgm:pt>
    <dgm:pt modelId="{51519538-516D-4942-99AE-9114CAD063D8}" type="pres">
      <dgm:prSet presAssocID="{DC7784F9-4D96-45DA-94D8-FE63FA61BA9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91C196-2439-46E7-AA3E-486E3089B656}" type="pres">
      <dgm:prSet presAssocID="{DC7784F9-4D96-45DA-94D8-FE63FA61BA91}" presName="rootConnector" presStyleLbl="node2" presStyleIdx="1" presStyleCnt="3"/>
      <dgm:spPr/>
      <dgm:t>
        <a:bodyPr/>
        <a:lstStyle/>
        <a:p>
          <a:endParaRPr lang="es-MX"/>
        </a:p>
      </dgm:t>
    </dgm:pt>
    <dgm:pt modelId="{3304D6E0-3072-426E-A9D3-BF7430C276A5}" type="pres">
      <dgm:prSet presAssocID="{DC7784F9-4D96-45DA-94D8-FE63FA61BA91}" presName="hierChild4" presStyleCnt="0"/>
      <dgm:spPr/>
    </dgm:pt>
    <dgm:pt modelId="{210839A9-2B47-4E31-88FB-6014180EB754}" type="pres">
      <dgm:prSet presAssocID="{6FBD401C-354C-48E5-ACEE-8C0D8DD44940}" presName="Name37" presStyleLbl="parChTrans1D3" presStyleIdx="2" presStyleCnt="5"/>
      <dgm:spPr/>
      <dgm:t>
        <a:bodyPr/>
        <a:lstStyle/>
        <a:p>
          <a:endParaRPr lang="es-MX"/>
        </a:p>
      </dgm:t>
    </dgm:pt>
    <dgm:pt modelId="{AFE16F7B-F0ED-47F2-B3F4-C26EA62FE95D}" type="pres">
      <dgm:prSet presAssocID="{271B6EDF-2D14-49CB-BC86-6A12D8836037}" presName="hierRoot2" presStyleCnt="0">
        <dgm:presLayoutVars>
          <dgm:hierBranch val="init"/>
        </dgm:presLayoutVars>
      </dgm:prSet>
      <dgm:spPr/>
    </dgm:pt>
    <dgm:pt modelId="{04D681AE-0229-4644-A855-AD167122CBB3}" type="pres">
      <dgm:prSet presAssocID="{271B6EDF-2D14-49CB-BC86-6A12D8836037}" presName="rootComposite" presStyleCnt="0"/>
      <dgm:spPr/>
    </dgm:pt>
    <dgm:pt modelId="{135BFCB7-ED5B-4CAF-8908-D049715C0C38}" type="pres">
      <dgm:prSet presAssocID="{271B6EDF-2D14-49CB-BC86-6A12D8836037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9CEA163-AEDC-4AEC-ABF0-A95082166B90}" type="pres">
      <dgm:prSet presAssocID="{271B6EDF-2D14-49CB-BC86-6A12D8836037}" presName="rootConnector" presStyleLbl="node3" presStyleIdx="2" presStyleCnt="5"/>
      <dgm:spPr/>
      <dgm:t>
        <a:bodyPr/>
        <a:lstStyle/>
        <a:p>
          <a:endParaRPr lang="es-MX"/>
        </a:p>
      </dgm:t>
    </dgm:pt>
    <dgm:pt modelId="{0FD59F5B-6C26-40A8-B051-693C4896C625}" type="pres">
      <dgm:prSet presAssocID="{271B6EDF-2D14-49CB-BC86-6A12D8836037}" presName="hierChild4" presStyleCnt="0"/>
      <dgm:spPr/>
    </dgm:pt>
    <dgm:pt modelId="{0D0D6B53-7DBC-4BA4-825C-AA5A86FA9918}" type="pres">
      <dgm:prSet presAssocID="{271B6EDF-2D14-49CB-BC86-6A12D8836037}" presName="hierChild5" presStyleCnt="0"/>
      <dgm:spPr/>
    </dgm:pt>
    <dgm:pt modelId="{AADFA189-FA86-4D95-B12F-7BA57402538E}" type="pres">
      <dgm:prSet presAssocID="{DC7784F9-4D96-45DA-94D8-FE63FA61BA91}" presName="hierChild5" presStyleCnt="0"/>
      <dgm:spPr/>
    </dgm:pt>
    <dgm:pt modelId="{A187DD7F-4EE2-4E55-AA97-4CC5F7FCDFEC}" type="pres">
      <dgm:prSet presAssocID="{D2480AFE-FFE9-48A4-940D-92FF493D9C03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361A240-3E0D-44EE-AA33-14A77E7D0EF8}" type="pres">
      <dgm:prSet presAssocID="{0EE4F4F6-6125-4C44-AC98-DDBA35F5D376}" presName="hierRoot2" presStyleCnt="0">
        <dgm:presLayoutVars>
          <dgm:hierBranch val="init"/>
        </dgm:presLayoutVars>
      </dgm:prSet>
      <dgm:spPr/>
    </dgm:pt>
    <dgm:pt modelId="{7A3C538A-CB9D-499F-9B50-FED0116863A1}" type="pres">
      <dgm:prSet presAssocID="{0EE4F4F6-6125-4C44-AC98-DDBA35F5D376}" presName="rootComposite" presStyleCnt="0"/>
      <dgm:spPr/>
    </dgm:pt>
    <dgm:pt modelId="{0C550658-6E6B-4540-8E34-3FEFFFE3A70E}" type="pres">
      <dgm:prSet presAssocID="{0EE4F4F6-6125-4C44-AC98-DDBA35F5D37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DC78F92-120C-4A4F-8EFF-AAFA59D584E6}" type="pres">
      <dgm:prSet presAssocID="{0EE4F4F6-6125-4C44-AC98-DDBA35F5D376}" presName="rootConnector" presStyleLbl="node2" presStyleIdx="2" presStyleCnt="3"/>
      <dgm:spPr/>
      <dgm:t>
        <a:bodyPr/>
        <a:lstStyle/>
        <a:p>
          <a:endParaRPr lang="es-MX"/>
        </a:p>
      </dgm:t>
    </dgm:pt>
    <dgm:pt modelId="{88ED0E20-0676-42EB-B330-1E6B06B02192}" type="pres">
      <dgm:prSet presAssocID="{0EE4F4F6-6125-4C44-AC98-DDBA35F5D376}" presName="hierChild4" presStyleCnt="0"/>
      <dgm:spPr/>
    </dgm:pt>
    <dgm:pt modelId="{A2BC3DDE-33E6-4DE5-B193-DAD13BE627B5}" type="pres">
      <dgm:prSet presAssocID="{C723D9D3-65A4-4176-A474-DA82D479DF7F}" presName="Name37" presStyleLbl="parChTrans1D3" presStyleIdx="3" presStyleCnt="5"/>
      <dgm:spPr/>
      <dgm:t>
        <a:bodyPr/>
        <a:lstStyle/>
        <a:p>
          <a:endParaRPr lang="es-MX"/>
        </a:p>
      </dgm:t>
    </dgm:pt>
    <dgm:pt modelId="{D92313A1-1BF7-41F9-9F6D-C2769375F099}" type="pres">
      <dgm:prSet presAssocID="{1429B528-1F4B-479A-8F1A-0C4EA8DA8CFD}" presName="hierRoot2" presStyleCnt="0">
        <dgm:presLayoutVars>
          <dgm:hierBranch val="init"/>
        </dgm:presLayoutVars>
      </dgm:prSet>
      <dgm:spPr/>
    </dgm:pt>
    <dgm:pt modelId="{41E9EA77-1FBF-456C-9073-C7E2FECDC1E7}" type="pres">
      <dgm:prSet presAssocID="{1429B528-1F4B-479A-8F1A-0C4EA8DA8CFD}" presName="rootComposite" presStyleCnt="0"/>
      <dgm:spPr/>
    </dgm:pt>
    <dgm:pt modelId="{37381DD7-E1BE-456C-869D-EE8BA36FDED7}" type="pres">
      <dgm:prSet presAssocID="{1429B528-1F4B-479A-8F1A-0C4EA8DA8CFD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0F9F1E3-8C67-4C10-B1FB-724C918013F1}" type="pres">
      <dgm:prSet presAssocID="{1429B528-1F4B-479A-8F1A-0C4EA8DA8CFD}" presName="rootConnector" presStyleLbl="node3" presStyleIdx="3" presStyleCnt="5"/>
      <dgm:spPr/>
      <dgm:t>
        <a:bodyPr/>
        <a:lstStyle/>
        <a:p>
          <a:endParaRPr lang="es-MX"/>
        </a:p>
      </dgm:t>
    </dgm:pt>
    <dgm:pt modelId="{51AFA0E2-AD02-459A-B91F-2145C23679F9}" type="pres">
      <dgm:prSet presAssocID="{1429B528-1F4B-479A-8F1A-0C4EA8DA8CFD}" presName="hierChild4" presStyleCnt="0"/>
      <dgm:spPr/>
    </dgm:pt>
    <dgm:pt modelId="{10FA16A1-FFA0-4932-8CC2-5564740B8272}" type="pres">
      <dgm:prSet presAssocID="{1429B528-1F4B-479A-8F1A-0C4EA8DA8CFD}" presName="hierChild5" presStyleCnt="0"/>
      <dgm:spPr/>
    </dgm:pt>
    <dgm:pt modelId="{D5E4813E-CCA6-47C1-B825-A96D1FAA69DA}" type="pres">
      <dgm:prSet presAssocID="{59332289-4770-4E2F-90B7-FBD4FE6FAF86}" presName="Name37" presStyleLbl="parChTrans1D3" presStyleIdx="4" presStyleCnt="5"/>
      <dgm:spPr/>
      <dgm:t>
        <a:bodyPr/>
        <a:lstStyle/>
        <a:p>
          <a:endParaRPr lang="es-MX"/>
        </a:p>
      </dgm:t>
    </dgm:pt>
    <dgm:pt modelId="{793B3924-C695-4024-8EC5-164E37ECF22A}" type="pres">
      <dgm:prSet presAssocID="{CC43BEAE-5097-47B0-85BD-CAACB28FB5BE}" presName="hierRoot2" presStyleCnt="0">
        <dgm:presLayoutVars>
          <dgm:hierBranch val="init"/>
        </dgm:presLayoutVars>
      </dgm:prSet>
      <dgm:spPr/>
    </dgm:pt>
    <dgm:pt modelId="{621950D5-9B1A-4519-B33B-4659B53924E5}" type="pres">
      <dgm:prSet presAssocID="{CC43BEAE-5097-47B0-85BD-CAACB28FB5BE}" presName="rootComposite" presStyleCnt="0"/>
      <dgm:spPr/>
    </dgm:pt>
    <dgm:pt modelId="{9051050B-9FB2-4136-A693-6E79EC137325}" type="pres">
      <dgm:prSet presAssocID="{CC43BEAE-5097-47B0-85BD-CAACB28FB5BE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2D3902-9FC4-479F-BA0F-C1501EEFA922}" type="pres">
      <dgm:prSet presAssocID="{CC43BEAE-5097-47B0-85BD-CAACB28FB5BE}" presName="rootConnector" presStyleLbl="node3" presStyleIdx="4" presStyleCnt="5"/>
      <dgm:spPr/>
      <dgm:t>
        <a:bodyPr/>
        <a:lstStyle/>
        <a:p>
          <a:endParaRPr lang="es-MX"/>
        </a:p>
      </dgm:t>
    </dgm:pt>
    <dgm:pt modelId="{D4A41573-45A8-45CE-BE59-E7966A819B22}" type="pres">
      <dgm:prSet presAssocID="{CC43BEAE-5097-47B0-85BD-CAACB28FB5BE}" presName="hierChild4" presStyleCnt="0"/>
      <dgm:spPr/>
    </dgm:pt>
    <dgm:pt modelId="{C1641A62-AC2E-4062-9342-729FB3E27C4A}" type="pres">
      <dgm:prSet presAssocID="{CC43BEAE-5097-47B0-85BD-CAACB28FB5BE}" presName="hierChild5" presStyleCnt="0"/>
      <dgm:spPr/>
    </dgm:pt>
    <dgm:pt modelId="{85225C4E-5995-4D68-A5F7-7DB4812F5A77}" type="pres">
      <dgm:prSet presAssocID="{0EE4F4F6-6125-4C44-AC98-DDBA35F5D376}" presName="hierChild5" presStyleCnt="0"/>
      <dgm:spPr/>
    </dgm:pt>
    <dgm:pt modelId="{297297F5-739D-4A57-A00F-077BCD97E273}" type="pres">
      <dgm:prSet presAssocID="{580F593D-027E-45E3-89DE-119217E0D3B7}" presName="hierChild3" presStyleCnt="0"/>
      <dgm:spPr/>
    </dgm:pt>
  </dgm:ptLst>
  <dgm:cxnLst>
    <dgm:cxn modelId="{01C727A8-9182-42E1-BE65-5EBCFB35AFF2}" type="presOf" srcId="{83CA55D6-D46A-4EB3-A999-54EF9A55282E}" destId="{37646575-B63E-4BDF-8BA8-41D1FF4569B9}" srcOrd="1" destOrd="0" presId="urn:microsoft.com/office/officeart/2005/8/layout/orgChart1"/>
    <dgm:cxn modelId="{09FD38FE-AEF0-48FF-8640-3B8C44E3BE6F}" srcId="{0EE4F4F6-6125-4C44-AC98-DDBA35F5D376}" destId="{1429B528-1F4B-479A-8F1A-0C4EA8DA8CFD}" srcOrd="0" destOrd="0" parTransId="{C723D9D3-65A4-4176-A474-DA82D479DF7F}" sibTransId="{02433CF2-1260-4FC7-907D-D575AF4ECE66}"/>
    <dgm:cxn modelId="{9EE2C70B-3576-4CEE-B1F1-AFACB88D6F38}" type="presOf" srcId="{C12CC518-EA58-4723-B40D-74B7717DF47D}" destId="{8A256DEC-CBAD-47D3-97DB-30F2075E2BD2}" srcOrd="0" destOrd="0" presId="urn:microsoft.com/office/officeart/2005/8/layout/orgChart1"/>
    <dgm:cxn modelId="{1A8CDBFB-BC6C-4FC5-A8E9-F5C622A61BE2}" type="presOf" srcId="{0EE4F4F6-6125-4C44-AC98-DDBA35F5D376}" destId="{0C550658-6E6B-4540-8E34-3FEFFFE3A70E}" srcOrd="0" destOrd="0" presId="urn:microsoft.com/office/officeart/2005/8/layout/orgChart1"/>
    <dgm:cxn modelId="{179F893B-4D67-4152-B532-17B1AF2B0501}" type="presOf" srcId="{0EE4F4F6-6125-4C44-AC98-DDBA35F5D376}" destId="{ADC78F92-120C-4A4F-8EFF-AAFA59D584E6}" srcOrd="1" destOrd="0" presId="urn:microsoft.com/office/officeart/2005/8/layout/orgChart1"/>
    <dgm:cxn modelId="{A084B145-77CB-4896-9634-FD73C27771A1}" type="presOf" srcId="{1429B528-1F4B-479A-8F1A-0C4EA8DA8CFD}" destId="{37381DD7-E1BE-456C-869D-EE8BA36FDED7}" srcOrd="0" destOrd="0" presId="urn:microsoft.com/office/officeart/2005/8/layout/orgChart1"/>
    <dgm:cxn modelId="{153832AC-C96C-4762-BD98-DF59392F81B1}" type="presOf" srcId="{9839B4F5-3DBA-45D2-BE6A-39625860948D}" destId="{99F227BF-2451-4C2E-9115-E598BB473B2A}" srcOrd="1" destOrd="0" presId="urn:microsoft.com/office/officeart/2005/8/layout/orgChart1"/>
    <dgm:cxn modelId="{F15AB65C-8CB3-4875-81E6-91A88AD06F18}" type="presOf" srcId="{CC43BEAE-5097-47B0-85BD-CAACB28FB5BE}" destId="{9051050B-9FB2-4136-A693-6E79EC137325}" srcOrd="0" destOrd="0" presId="urn:microsoft.com/office/officeart/2005/8/layout/orgChart1"/>
    <dgm:cxn modelId="{D4B3AA1C-ECF8-4CF4-A6FB-467F1757821B}" srcId="{9839B4F5-3DBA-45D2-BE6A-39625860948D}" destId="{83CA55D6-D46A-4EB3-A999-54EF9A55282E}" srcOrd="1" destOrd="0" parTransId="{0F61AA6C-81AB-469D-AB0A-044DCF3604F6}" sibTransId="{99651AEF-86C0-4A82-AA17-AD7DC783E26D}"/>
    <dgm:cxn modelId="{2871944C-802D-401D-9884-D2DE258CBD5B}" type="presOf" srcId="{D2480AFE-FFE9-48A4-940D-92FF493D9C03}" destId="{A187DD7F-4EE2-4E55-AA97-4CC5F7FCDFEC}" srcOrd="0" destOrd="0" presId="urn:microsoft.com/office/officeart/2005/8/layout/orgChart1"/>
    <dgm:cxn modelId="{18C2CD3C-EA40-4E88-8DFC-F44C2AD46FDB}" type="presOf" srcId="{DC7784F9-4D96-45DA-94D8-FE63FA61BA91}" destId="{9D91C196-2439-46E7-AA3E-486E3089B656}" srcOrd="1" destOrd="0" presId="urn:microsoft.com/office/officeart/2005/8/layout/orgChart1"/>
    <dgm:cxn modelId="{1A99170E-9A77-482C-95D4-203F2837B763}" type="presOf" srcId="{580F593D-027E-45E3-89DE-119217E0D3B7}" destId="{5593DA4E-55FA-4B15-B9D6-D1D971708201}" srcOrd="1" destOrd="0" presId="urn:microsoft.com/office/officeart/2005/8/layout/orgChart1"/>
    <dgm:cxn modelId="{6772BF38-173F-4C0C-9D62-346BE234D05A}" type="presOf" srcId="{580F593D-027E-45E3-89DE-119217E0D3B7}" destId="{0EB24D92-2896-4A96-BE51-D0B64E069296}" srcOrd="0" destOrd="0" presId="urn:microsoft.com/office/officeart/2005/8/layout/orgChart1"/>
    <dgm:cxn modelId="{7AC615B3-84BC-481E-BBC0-29B6A094926E}" srcId="{DC7784F9-4D96-45DA-94D8-FE63FA61BA91}" destId="{271B6EDF-2D14-49CB-BC86-6A12D8836037}" srcOrd="0" destOrd="0" parTransId="{6FBD401C-354C-48E5-ACEE-8C0D8DD44940}" sibTransId="{8AC6D3AD-F035-4AA4-8A19-AB4BC24EA5DB}"/>
    <dgm:cxn modelId="{8217341D-B550-4864-A8DA-AA47A8F4FB26}" type="presOf" srcId="{1429B528-1F4B-479A-8F1A-0C4EA8DA8CFD}" destId="{A0F9F1E3-8C67-4C10-B1FB-724C918013F1}" srcOrd="1" destOrd="0" presId="urn:microsoft.com/office/officeart/2005/8/layout/orgChart1"/>
    <dgm:cxn modelId="{E7217240-20B9-4B4E-BE89-3E78EFAB6BE0}" type="presOf" srcId="{3D219130-7B90-4CAC-B626-B56EE79CA605}" destId="{BFCECF12-0089-4803-B863-EC492430C9CD}" srcOrd="0" destOrd="0" presId="urn:microsoft.com/office/officeart/2005/8/layout/orgChart1"/>
    <dgm:cxn modelId="{94F58E4C-55F8-4D8D-BAB0-B1D265C70B37}" type="presOf" srcId="{271B6EDF-2D14-49CB-BC86-6A12D8836037}" destId="{19CEA163-AEDC-4AEC-ABF0-A95082166B90}" srcOrd="1" destOrd="0" presId="urn:microsoft.com/office/officeart/2005/8/layout/orgChart1"/>
    <dgm:cxn modelId="{9038A941-B13F-4CB5-8D90-12B814E5CE4A}" srcId="{580F593D-027E-45E3-89DE-119217E0D3B7}" destId="{DC7784F9-4D96-45DA-94D8-FE63FA61BA91}" srcOrd="1" destOrd="0" parTransId="{74C2C212-49FA-407B-A5E8-5ECEC2174326}" sibTransId="{246956BB-9248-4CD5-8A93-92E7473FC39A}"/>
    <dgm:cxn modelId="{E7D01070-2030-4571-A31A-331D42A86287}" type="presOf" srcId="{271B6EDF-2D14-49CB-BC86-6A12D8836037}" destId="{135BFCB7-ED5B-4CAF-8908-D049715C0C38}" srcOrd="0" destOrd="0" presId="urn:microsoft.com/office/officeart/2005/8/layout/orgChart1"/>
    <dgm:cxn modelId="{6F22381E-F45E-4FD4-A6D1-F3BA20E23384}" type="presOf" srcId="{3D219130-7B90-4CAC-B626-B56EE79CA605}" destId="{C7BAF1AF-C3A9-411C-98A8-9D6D811FE35D}" srcOrd="1" destOrd="0" presId="urn:microsoft.com/office/officeart/2005/8/layout/orgChart1"/>
    <dgm:cxn modelId="{4FE22400-A415-4F08-8E6E-5B3CB043385D}" type="presOf" srcId="{6FBD401C-354C-48E5-ACEE-8C0D8DD44940}" destId="{210839A9-2B47-4E31-88FB-6014180EB754}" srcOrd="0" destOrd="0" presId="urn:microsoft.com/office/officeart/2005/8/layout/orgChart1"/>
    <dgm:cxn modelId="{93A662C9-A279-43C9-BE89-8F9487B3DF6C}" type="presOf" srcId="{0F61AA6C-81AB-469D-AB0A-044DCF3604F6}" destId="{373237DE-9D1E-4A32-860A-9795EF57680C}" srcOrd="0" destOrd="0" presId="urn:microsoft.com/office/officeart/2005/8/layout/orgChart1"/>
    <dgm:cxn modelId="{39F64A9F-BFE3-472B-AA35-732C284D7389}" srcId="{4BA0784C-94B5-4231-85F4-361CA77C6493}" destId="{580F593D-027E-45E3-89DE-119217E0D3B7}" srcOrd="0" destOrd="0" parTransId="{D1B19272-58A1-4FBE-81F4-C7986C691499}" sibTransId="{DCAAB7B0-2008-4E55-BFB1-0D4CFD7AD781}"/>
    <dgm:cxn modelId="{F8856D0E-8B7C-4AA6-9519-9D2F4009F0D2}" type="presOf" srcId="{CC43BEAE-5097-47B0-85BD-CAACB28FB5BE}" destId="{BC2D3902-9FC4-479F-BA0F-C1501EEFA922}" srcOrd="1" destOrd="0" presId="urn:microsoft.com/office/officeart/2005/8/layout/orgChart1"/>
    <dgm:cxn modelId="{D037BA8B-E54B-42ED-B356-3530359C1E26}" srcId="{580F593D-027E-45E3-89DE-119217E0D3B7}" destId="{9839B4F5-3DBA-45D2-BE6A-39625860948D}" srcOrd="0" destOrd="0" parTransId="{3907B545-797C-4F6C-837D-A16EA730B39F}" sibTransId="{DBE3ADE5-3452-46C3-9975-0651279389F1}"/>
    <dgm:cxn modelId="{E687C2F4-7AEF-4093-9DB3-5D0DBDD9EFE1}" srcId="{580F593D-027E-45E3-89DE-119217E0D3B7}" destId="{0EE4F4F6-6125-4C44-AC98-DDBA35F5D376}" srcOrd="2" destOrd="0" parTransId="{D2480AFE-FFE9-48A4-940D-92FF493D9C03}" sibTransId="{43809CF7-1DAA-417E-B678-557B7640BE52}"/>
    <dgm:cxn modelId="{5D57E295-1C07-4874-BAF9-333C459B4EF3}" type="presOf" srcId="{4BA0784C-94B5-4231-85F4-361CA77C6493}" destId="{6BECDBEE-5939-45A0-BA1C-5BC19B058F8C}" srcOrd="0" destOrd="0" presId="urn:microsoft.com/office/officeart/2005/8/layout/orgChart1"/>
    <dgm:cxn modelId="{715992AC-EE8C-4F99-9EE1-CEDF75C406B6}" type="presOf" srcId="{9839B4F5-3DBA-45D2-BE6A-39625860948D}" destId="{E03584A4-DF2C-4B07-B6B4-BF2C3DA0343C}" srcOrd="0" destOrd="0" presId="urn:microsoft.com/office/officeart/2005/8/layout/orgChart1"/>
    <dgm:cxn modelId="{C8678C2B-DD84-45A5-AAD7-1672FE6E432E}" srcId="{0EE4F4F6-6125-4C44-AC98-DDBA35F5D376}" destId="{CC43BEAE-5097-47B0-85BD-CAACB28FB5BE}" srcOrd="1" destOrd="0" parTransId="{59332289-4770-4E2F-90B7-FBD4FE6FAF86}" sibTransId="{7C376D18-0B84-48B4-9512-4FD179E2AB08}"/>
    <dgm:cxn modelId="{3E30E8BE-15F8-4661-A94B-A0AEDC8BDFC2}" type="presOf" srcId="{C723D9D3-65A4-4176-A474-DA82D479DF7F}" destId="{A2BC3DDE-33E6-4DE5-B193-DAD13BE627B5}" srcOrd="0" destOrd="0" presId="urn:microsoft.com/office/officeart/2005/8/layout/orgChart1"/>
    <dgm:cxn modelId="{70F947C5-794B-49C1-8DF2-A05F512539D1}" srcId="{9839B4F5-3DBA-45D2-BE6A-39625860948D}" destId="{3D219130-7B90-4CAC-B626-B56EE79CA605}" srcOrd="0" destOrd="0" parTransId="{C12CC518-EA58-4723-B40D-74B7717DF47D}" sibTransId="{B7A03F26-FF85-4AD1-B017-B497055FCBB6}"/>
    <dgm:cxn modelId="{E2EEE73D-A335-44EC-AB8F-F6ED2C0EEB27}" type="presOf" srcId="{3907B545-797C-4F6C-837D-A16EA730B39F}" destId="{C2C53EB0-E650-49FE-ACB7-31C4BBD89F77}" srcOrd="0" destOrd="0" presId="urn:microsoft.com/office/officeart/2005/8/layout/orgChart1"/>
    <dgm:cxn modelId="{FE1F04BF-859E-4DB0-A51C-B759DB081C56}" type="presOf" srcId="{DC7784F9-4D96-45DA-94D8-FE63FA61BA91}" destId="{51519538-516D-4942-99AE-9114CAD063D8}" srcOrd="0" destOrd="0" presId="urn:microsoft.com/office/officeart/2005/8/layout/orgChart1"/>
    <dgm:cxn modelId="{753EB17C-01A4-427D-865F-A1EA12589F0A}" type="presOf" srcId="{59332289-4770-4E2F-90B7-FBD4FE6FAF86}" destId="{D5E4813E-CCA6-47C1-B825-A96D1FAA69DA}" srcOrd="0" destOrd="0" presId="urn:microsoft.com/office/officeart/2005/8/layout/orgChart1"/>
    <dgm:cxn modelId="{DF88ABD8-0655-4DCD-AEE3-A638BE2DAAAA}" type="presOf" srcId="{74C2C212-49FA-407B-A5E8-5ECEC2174326}" destId="{02B1270C-37A5-48B3-B1D9-9DE9AF2762CF}" srcOrd="0" destOrd="0" presId="urn:microsoft.com/office/officeart/2005/8/layout/orgChart1"/>
    <dgm:cxn modelId="{A0E9AAED-82BC-4E66-95F1-48C7368BA4A1}" type="presOf" srcId="{83CA55D6-D46A-4EB3-A999-54EF9A55282E}" destId="{6A9EC747-DC3A-4451-9BCF-03CFFB510698}" srcOrd="0" destOrd="0" presId="urn:microsoft.com/office/officeart/2005/8/layout/orgChart1"/>
    <dgm:cxn modelId="{06BD7386-AE12-48B0-8F8C-C4B594FB19FA}" type="presParOf" srcId="{6BECDBEE-5939-45A0-BA1C-5BC19B058F8C}" destId="{FD584D83-4365-4295-9145-35ADFD144EAD}" srcOrd="0" destOrd="0" presId="urn:microsoft.com/office/officeart/2005/8/layout/orgChart1"/>
    <dgm:cxn modelId="{4CA2C217-7C74-46D5-B713-0C287DBD77E3}" type="presParOf" srcId="{FD584D83-4365-4295-9145-35ADFD144EAD}" destId="{727DF95B-B8B4-488C-B0BE-53D73B6BA3A5}" srcOrd="0" destOrd="0" presId="urn:microsoft.com/office/officeart/2005/8/layout/orgChart1"/>
    <dgm:cxn modelId="{54CFEC8C-87CB-4515-AC51-07BE9A1C75E5}" type="presParOf" srcId="{727DF95B-B8B4-488C-B0BE-53D73B6BA3A5}" destId="{0EB24D92-2896-4A96-BE51-D0B64E069296}" srcOrd="0" destOrd="0" presId="urn:microsoft.com/office/officeart/2005/8/layout/orgChart1"/>
    <dgm:cxn modelId="{53F37DA9-3581-48ED-89B5-65F34ECB77AE}" type="presParOf" srcId="{727DF95B-B8B4-488C-B0BE-53D73B6BA3A5}" destId="{5593DA4E-55FA-4B15-B9D6-D1D971708201}" srcOrd="1" destOrd="0" presId="urn:microsoft.com/office/officeart/2005/8/layout/orgChart1"/>
    <dgm:cxn modelId="{8EF3D41D-40E4-4630-9E65-90B4AB743CAB}" type="presParOf" srcId="{FD584D83-4365-4295-9145-35ADFD144EAD}" destId="{87A02926-FBA4-4B82-80AD-200C67AFA2C8}" srcOrd="1" destOrd="0" presId="urn:microsoft.com/office/officeart/2005/8/layout/orgChart1"/>
    <dgm:cxn modelId="{BFDA7F0A-9AD3-41EB-804F-C818F1A2F6C3}" type="presParOf" srcId="{87A02926-FBA4-4B82-80AD-200C67AFA2C8}" destId="{C2C53EB0-E650-49FE-ACB7-31C4BBD89F77}" srcOrd="0" destOrd="0" presId="urn:microsoft.com/office/officeart/2005/8/layout/orgChart1"/>
    <dgm:cxn modelId="{25B34D79-8293-4EAA-B22D-DD32240F1ECF}" type="presParOf" srcId="{87A02926-FBA4-4B82-80AD-200C67AFA2C8}" destId="{A9A798FC-BFBF-4D56-8925-835D7B4D78FF}" srcOrd="1" destOrd="0" presId="urn:microsoft.com/office/officeart/2005/8/layout/orgChart1"/>
    <dgm:cxn modelId="{E8F77A74-B129-4283-B923-0010263D93A7}" type="presParOf" srcId="{A9A798FC-BFBF-4D56-8925-835D7B4D78FF}" destId="{06C9D4D6-711D-4229-BAEB-68A62E3532D7}" srcOrd="0" destOrd="0" presId="urn:microsoft.com/office/officeart/2005/8/layout/orgChart1"/>
    <dgm:cxn modelId="{D6FD4280-1CD1-4332-81ED-0E357051C91C}" type="presParOf" srcId="{06C9D4D6-711D-4229-BAEB-68A62E3532D7}" destId="{E03584A4-DF2C-4B07-B6B4-BF2C3DA0343C}" srcOrd="0" destOrd="0" presId="urn:microsoft.com/office/officeart/2005/8/layout/orgChart1"/>
    <dgm:cxn modelId="{42D57DFA-6C07-4A08-95EB-E6E8C136B6B6}" type="presParOf" srcId="{06C9D4D6-711D-4229-BAEB-68A62E3532D7}" destId="{99F227BF-2451-4C2E-9115-E598BB473B2A}" srcOrd="1" destOrd="0" presId="urn:microsoft.com/office/officeart/2005/8/layout/orgChart1"/>
    <dgm:cxn modelId="{2579AA1E-D5E8-48EC-9375-29290210B6B9}" type="presParOf" srcId="{A9A798FC-BFBF-4D56-8925-835D7B4D78FF}" destId="{7F028659-3435-4FA8-998E-47995DDCA380}" srcOrd="1" destOrd="0" presId="urn:microsoft.com/office/officeart/2005/8/layout/orgChart1"/>
    <dgm:cxn modelId="{1FB4E836-925D-4E09-8801-4B74DDA693AA}" type="presParOf" srcId="{7F028659-3435-4FA8-998E-47995DDCA380}" destId="{8A256DEC-CBAD-47D3-97DB-30F2075E2BD2}" srcOrd="0" destOrd="0" presId="urn:microsoft.com/office/officeart/2005/8/layout/orgChart1"/>
    <dgm:cxn modelId="{A3F6E777-89FA-48AC-85B8-68A58EA37793}" type="presParOf" srcId="{7F028659-3435-4FA8-998E-47995DDCA380}" destId="{D4057544-8A18-466A-AD5D-14A20D0517AC}" srcOrd="1" destOrd="0" presId="urn:microsoft.com/office/officeart/2005/8/layout/orgChart1"/>
    <dgm:cxn modelId="{42B332F1-779C-4427-B9EA-7C1C3EE87785}" type="presParOf" srcId="{D4057544-8A18-466A-AD5D-14A20D0517AC}" destId="{72B7DC05-921D-45A9-A2C7-ACC0DF18C1FB}" srcOrd="0" destOrd="0" presId="urn:microsoft.com/office/officeart/2005/8/layout/orgChart1"/>
    <dgm:cxn modelId="{AE536CE2-CA51-414A-8AE5-C42A8D773E5F}" type="presParOf" srcId="{72B7DC05-921D-45A9-A2C7-ACC0DF18C1FB}" destId="{BFCECF12-0089-4803-B863-EC492430C9CD}" srcOrd="0" destOrd="0" presId="urn:microsoft.com/office/officeart/2005/8/layout/orgChart1"/>
    <dgm:cxn modelId="{E1A9BC88-EB20-4A4B-8699-875297C2FEAF}" type="presParOf" srcId="{72B7DC05-921D-45A9-A2C7-ACC0DF18C1FB}" destId="{C7BAF1AF-C3A9-411C-98A8-9D6D811FE35D}" srcOrd="1" destOrd="0" presId="urn:microsoft.com/office/officeart/2005/8/layout/orgChart1"/>
    <dgm:cxn modelId="{E701F098-D845-4EE7-AFF4-8C4243615E84}" type="presParOf" srcId="{D4057544-8A18-466A-AD5D-14A20D0517AC}" destId="{7DD162AF-0803-4FC3-9935-9003CCEC67D6}" srcOrd="1" destOrd="0" presId="urn:microsoft.com/office/officeart/2005/8/layout/orgChart1"/>
    <dgm:cxn modelId="{FFC438DB-2C34-4C5C-BE58-5EA7DE3EEC91}" type="presParOf" srcId="{D4057544-8A18-466A-AD5D-14A20D0517AC}" destId="{4CE61E52-8204-4CBD-9A1A-B74FFAD0025A}" srcOrd="2" destOrd="0" presId="urn:microsoft.com/office/officeart/2005/8/layout/orgChart1"/>
    <dgm:cxn modelId="{FDD873E4-C6ED-441B-AD7F-2A7D51F1B76C}" type="presParOf" srcId="{7F028659-3435-4FA8-998E-47995DDCA380}" destId="{373237DE-9D1E-4A32-860A-9795EF57680C}" srcOrd="2" destOrd="0" presId="urn:microsoft.com/office/officeart/2005/8/layout/orgChart1"/>
    <dgm:cxn modelId="{FDA1ECA0-FB5A-470E-9271-82BF3D8D43A9}" type="presParOf" srcId="{7F028659-3435-4FA8-998E-47995DDCA380}" destId="{6D6DF686-EA51-40CC-A122-C0B6098E5395}" srcOrd="3" destOrd="0" presId="urn:microsoft.com/office/officeart/2005/8/layout/orgChart1"/>
    <dgm:cxn modelId="{DDB36424-660D-4897-B9CD-5427DBD83D24}" type="presParOf" srcId="{6D6DF686-EA51-40CC-A122-C0B6098E5395}" destId="{DC2C5643-9BE9-4160-8699-E9A8B5B228FD}" srcOrd="0" destOrd="0" presId="urn:microsoft.com/office/officeart/2005/8/layout/orgChart1"/>
    <dgm:cxn modelId="{CB4CADA9-C53B-4F06-87A0-E6219D14B1D3}" type="presParOf" srcId="{DC2C5643-9BE9-4160-8699-E9A8B5B228FD}" destId="{6A9EC747-DC3A-4451-9BCF-03CFFB510698}" srcOrd="0" destOrd="0" presId="urn:microsoft.com/office/officeart/2005/8/layout/orgChart1"/>
    <dgm:cxn modelId="{E408FFE1-D41E-497F-83FB-A96716FAE69A}" type="presParOf" srcId="{DC2C5643-9BE9-4160-8699-E9A8B5B228FD}" destId="{37646575-B63E-4BDF-8BA8-41D1FF4569B9}" srcOrd="1" destOrd="0" presId="urn:microsoft.com/office/officeart/2005/8/layout/orgChart1"/>
    <dgm:cxn modelId="{D06C8D31-7D78-4932-861C-6CB1FA1469CF}" type="presParOf" srcId="{6D6DF686-EA51-40CC-A122-C0B6098E5395}" destId="{30AB4B06-EEC2-428E-B7A6-FE6A0A270D57}" srcOrd="1" destOrd="0" presId="urn:microsoft.com/office/officeart/2005/8/layout/orgChart1"/>
    <dgm:cxn modelId="{7EE4269C-272E-4C26-960A-698EB0195952}" type="presParOf" srcId="{6D6DF686-EA51-40CC-A122-C0B6098E5395}" destId="{A49F5597-E626-43F2-BF62-23B3CE11C342}" srcOrd="2" destOrd="0" presId="urn:microsoft.com/office/officeart/2005/8/layout/orgChart1"/>
    <dgm:cxn modelId="{1A2E7889-C5B2-43B0-98D9-D73D75A300E1}" type="presParOf" srcId="{A9A798FC-BFBF-4D56-8925-835D7B4D78FF}" destId="{32AD3DB0-615D-4A2E-B30D-A65AE0A4E9B1}" srcOrd="2" destOrd="0" presId="urn:microsoft.com/office/officeart/2005/8/layout/orgChart1"/>
    <dgm:cxn modelId="{CADD7B3F-10BB-4330-AB4D-4117553AA2F3}" type="presParOf" srcId="{87A02926-FBA4-4B82-80AD-200C67AFA2C8}" destId="{02B1270C-37A5-48B3-B1D9-9DE9AF2762CF}" srcOrd="2" destOrd="0" presId="urn:microsoft.com/office/officeart/2005/8/layout/orgChart1"/>
    <dgm:cxn modelId="{C2C90EBD-2A0F-4385-9E51-4FB32B31230A}" type="presParOf" srcId="{87A02926-FBA4-4B82-80AD-200C67AFA2C8}" destId="{5840E589-9519-4340-9917-FAA52E79FE44}" srcOrd="3" destOrd="0" presId="urn:microsoft.com/office/officeart/2005/8/layout/orgChart1"/>
    <dgm:cxn modelId="{1D2A3634-DE7C-4E73-B132-C54C17D5D59D}" type="presParOf" srcId="{5840E589-9519-4340-9917-FAA52E79FE44}" destId="{98A844F3-B12A-4013-A8A4-6FC2A2CD2FEA}" srcOrd="0" destOrd="0" presId="urn:microsoft.com/office/officeart/2005/8/layout/orgChart1"/>
    <dgm:cxn modelId="{4D4AD72D-3F7F-49A5-974A-BBB120D097DE}" type="presParOf" srcId="{98A844F3-B12A-4013-A8A4-6FC2A2CD2FEA}" destId="{51519538-516D-4942-99AE-9114CAD063D8}" srcOrd="0" destOrd="0" presId="urn:microsoft.com/office/officeart/2005/8/layout/orgChart1"/>
    <dgm:cxn modelId="{2B82B125-3E2A-4C05-BAF2-149EDE6A1BA7}" type="presParOf" srcId="{98A844F3-B12A-4013-A8A4-6FC2A2CD2FEA}" destId="{9D91C196-2439-46E7-AA3E-486E3089B656}" srcOrd="1" destOrd="0" presId="urn:microsoft.com/office/officeart/2005/8/layout/orgChart1"/>
    <dgm:cxn modelId="{12C8E0B1-152D-4215-8F56-90A198DF0E51}" type="presParOf" srcId="{5840E589-9519-4340-9917-FAA52E79FE44}" destId="{3304D6E0-3072-426E-A9D3-BF7430C276A5}" srcOrd="1" destOrd="0" presId="urn:microsoft.com/office/officeart/2005/8/layout/orgChart1"/>
    <dgm:cxn modelId="{BC3E37BC-FB05-4A91-B03E-BA00712AC5BB}" type="presParOf" srcId="{3304D6E0-3072-426E-A9D3-BF7430C276A5}" destId="{210839A9-2B47-4E31-88FB-6014180EB754}" srcOrd="0" destOrd="0" presId="urn:microsoft.com/office/officeart/2005/8/layout/orgChart1"/>
    <dgm:cxn modelId="{95248795-3245-4315-9F2D-F75E09F5BA13}" type="presParOf" srcId="{3304D6E0-3072-426E-A9D3-BF7430C276A5}" destId="{AFE16F7B-F0ED-47F2-B3F4-C26EA62FE95D}" srcOrd="1" destOrd="0" presId="urn:microsoft.com/office/officeart/2005/8/layout/orgChart1"/>
    <dgm:cxn modelId="{B1B3F210-F498-4FD8-AC30-4C1FCB75F55C}" type="presParOf" srcId="{AFE16F7B-F0ED-47F2-B3F4-C26EA62FE95D}" destId="{04D681AE-0229-4644-A855-AD167122CBB3}" srcOrd="0" destOrd="0" presId="urn:microsoft.com/office/officeart/2005/8/layout/orgChart1"/>
    <dgm:cxn modelId="{3D8643CB-B308-4F9F-A6AF-8065C842F4BB}" type="presParOf" srcId="{04D681AE-0229-4644-A855-AD167122CBB3}" destId="{135BFCB7-ED5B-4CAF-8908-D049715C0C38}" srcOrd="0" destOrd="0" presId="urn:microsoft.com/office/officeart/2005/8/layout/orgChart1"/>
    <dgm:cxn modelId="{EC8F30F7-6FA3-4784-BD49-41CECF99E5FF}" type="presParOf" srcId="{04D681AE-0229-4644-A855-AD167122CBB3}" destId="{19CEA163-AEDC-4AEC-ABF0-A95082166B90}" srcOrd="1" destOrd="0" presId="urn:microsoft.com/office/officeart/2005/8/layout/orgChart1"/>
    <dgm:cxn modelId="{D614C996-2C2A-4641-A509-3D8423CEFFE0}" type="presParOf" srcId="{AFE16F7B-F0ED-47F2-B3F4-C26EA62FE95D}" destId="{0FD59F5B-6C26-40A8-B051-693C4896C625}" srcOrd="1" destOrd="0" presId="urn:microsoft.com/office/officeart/2005/8/layout/orgChart1"/>
    <dgm:cxn modelId="{34F09EF8-F5A0-4B5C-95BB-024A95C5EE2A}" type="presParOf" srcId="{AFE16F7B-F0ED-47F2-B3F4-C26EA62FE95D}" destId="{0D0D6B53-7DBC-4BA4-825C-AA5A86FA9918}" srcOrd="2" destOrd="0" presId="urn:microsoft.com/office/officeart/2005/8/layout/orgChart1"/>
    <dgm:cxn modelId="{26586DE1-F3BC-41B3-9A99-55AC180FCE7E}" type="presParOf" srcId="{5840E589-9519-4340-9917-FAA52E79FE44}" destId="{AADFA189-FA86-4D95-B12F-7BA57402538E}" srcOrd="2" destOrd="0" presId="urn:microsoft.com/office/officeart/2005/8/layout/orgChart1"/>
    <dgm:cxn modelId="{5E2FC07C-51CB-4E6D-9333-8B2B3709E475}" type="presParOf" srcId="{87A02926-FBA4-4B82-80AD-200C67AFA2C8}" destId="{A187DD7F-4EE2-4E55-AA97-4CC5F7FCDFEC}" srcOrd="4" destOrd="0" presId="urn:microsoft.com/office/officeart/2005/8/layout/orgChart1"/>
    <dgm:cxn modelId="{225DBAF2-9575-4D3C-9992-7868E8C6C926}" type="presParOf" srcId="{87A02926-FBA4-4B82-80AD-200C67AFA2C8}" destId="{2361A240-3E0D-44EE-AA33-14A77E7D0EF8}" srcOrd="5" destOrd="0" presId="urn:microsoft.com/office/officeart/2005/8/layout/orgChart1"/>
    <dgm:cxn modelId="{0A78A6AE-0181-4855-B342-FCBE9220A1F3}" type="presParOf" srcId="{2361A240-3E0D-44EE-AA33-14A77E7D0EF8}" destId="{7A3C538A-CB9D-499F-9B50-FED0116863A1}" srcOrd="0" destOrd="0" presId="urn:microsoft.com/office/officeart/2005/8/layout/orgChart1"/>
    <dgm:cxn modelId="{B481CE0A-0FE7-4019-8C99-E176DDB14488}" type="presParOf" srcId="{7A3C538A-CB9D-499F-9B50-FED0116863A1}" destId="{0C550658-6E6B-4540-8E34-3FEFFFE3A70E}" srcOrd="0" destOrd="0" presId="urn:microsoft.com/office/officeart/2005/8/layout/orgChart1"/>
    <dgm:cxn modelId="{FC9ECCF6-06A5-40A7-966F-BA471855E48B}" type="presParOf" srcId="{7A3C538A-CB9D-499F-9B50-FED0116863A1}" destId="{ADC78F92-120C-4A4F-8EFF-AAFA59D584E6}" srcOrd="1" destOrd="0" presId="urn:microsoft.com/office/officeart/2005/8/layout/orgChart1"/>
    <dgm:cxn modelId="{EA83FD76-8F61-4EF3-839D-1E0E00797316}" type="presParOf" srcId="{2361A240-3E0D-44EE-AA33-14A77E7D0EF8}" destId="{88ED0E20-0676-42EB-B330-1E6B06B02192}" srcOrd="1" destOrd="0" presId="urn:microsoft.com/office/officeart/2005/8/layout/orgChart1"/>
    <dgm:cxn modelId="{67157635-9789-41C5-A039-8570B87D0712}" type="presParOf" srcId="{88ED0E20-0676-42EB-B330-1E6B06B02192}" destId="{A2BC3DDE-33E6-4DE5-B193-DAD13BE627B5}" srcOrd="0" destOrd="0" presId="urn:microsoft.com/office/officeart/2005/8/layout/orgChart1"/>
    <dgm:cxn modelId="{3D5014C0-0C2F-484B-AE1E-2F4102A59B08}" type="presParOf" srcId="{88ED0E20-0676-42EB-B330-1E6B06B02192}" destId="{D92313A1-1BF7-41F9-9F6D-C2769375F099}" srcOrd="1" destOrd="0" presId="urn:microsoft.com/office/officeart/2005/8/layout/orgChart1"/>
    <dgm:cxn modelId="{16050DCE-4E4B-4215-9B86-3546F97BD824}" type="presParOf" srcId="{D92313A1-1BF7-41F9-9F6D-C2769375F099}" destId="{41E9EA77-1FBF-456C-9073-C7E2FECDC1E7}" srcOrd="0" destOrd="0" presId="urn:microsoft.com/office/officeart/2005/8/layout/orgChart1"/>
    <dgm:cxn modelId="{59D56E37-C8BE-4C90-A4B2-BBF4A520468B}" type="presParOf" srcId="{41E9EA77-1FBF-456C-9073-C7E2FECDC1E7}" destId="{37381DD7-E1BE-456C-869D-EE8BA36FDED7}" srcOrd="0" destOrd="0" presId="urn:microsoft.com/office/officeart/2005/8/layout/orgChart1"/>
    <dgm:cxn modelId="{C0C7314B-BCC9-4001-8235-1003E296A094}" type="presParOf" srcId="{41E9EA77-1FBF-456C-9073-C7E2FECDC1E7}" destId="{A0F9F1E3-8C67-4C10-B1FB-724C918013F1}" srcOrd="1" destOrd="0" presId="urn:microsoft.com/office/officeart/2005/8/layout/orgChart1"/>
    <dgm:cxn modelId="{6ADDB996-1BF9-4032-86A6-D155FF4EB31C}" type="presParOf" srcId="{D92313A1-1BF7-41F9-9F6D-C2769375F099}" destId="{51AFA0E2-AD02-459A-B91F-2145C23679F9}" srcOrd="1" destOrd="0" presId="urn:microsoft.com/office/officeart/2005/8/layout/orgChart1"/>
    <dgm:cxn modelId="{616CDF0C-DDD7-4E27-8898-26EA89F1D68B}" type="presParOf" srcId="{D92313A1-1BF7-41F9-9F6D-C2769375F099}" destId="{10FA16A1-FFA0-4932-8CC2-5564740B8272}" srcOrd="2" destOrd="0" presId="urn:microsoft.com/office/officeart/2005/8/layout/orgChart1"/>
    <dgm:cxn modelId="{04149560-6681-48A6-8DCB-0FFEDFFC4B12}" type="presParOf" srcId="{88ED0E20-0676-42EB-B330-1E6B06B02192}" destId="{D5E4813E-CCA6-47C1-B825-A96D1FAA69DA}" srcOrd="2" destOrd="0" presId="urn:microsoft.com/office/officeart/2005/8/layout/orgChart1"/>
    <dgm:cxn modelId="{EDF7B388-0078-4A5B-9C96-4986131333AA}" type="presParOf" srcId="{88ED0E20-0676-42EB-B330-1E6B06B02192}" destId="{793B3924-C695-4024-8EC5-164E37ECF22A}" srcOrd="3" destOrd="0" presId="urn:microsoft.com/office/officeart/2005/8/layout/orgChart1"/>
    <dgm:cxn modelId="{21AC5ECC-E1D6-4C03-9468-9781ADE630D1}" type="presParOf" srcId="{793B3924-C695-4024-8EC5-164E37ECF22A}" destId="{621950D5-9B1A-4519-B33B-4659B53924E5}" srcOrd="0" destOrd="0" presId="urn:microsoft.com/office/officeart/2005/8/layout/orgChart1"/>
    <dgm:cxn modelId="{164FBC17-CAAD-4CBF-8CD3-662006228068}" type="presParOf" srcId="{621950D5-9B1A-4519-B33B-4659B53924E5}" destId="{9051050B-9FB2-4136-A693-6E79EC137325}" srcOrd="0" destOrd="0" presId="urn:microsoft.com/office/officeart/2005/8/layout/orgChart1"/>
    <dgm:cxn modelId="{9F43E95A-564E-43F5-BE48-6E0E073FA7CF}" type="presParOf" srcId="{621950D5-9B1A-4519-B33B-4659B53924E5}" destId="{BC2D3902-9FC4-479F-BA0F-C1501EEFA922}" srcOrd="1" destOrd="0" presId="urn:microsoft.com/office/officeart/2005/8/layout/orgChart1"/>
    <dgm:cxn modelId="{62438174-6AD3-4A37-8A72-BBA5FF2C2EA4}" type="presParOf" srcId="{793B3924-C695-4024-8EC5-164E37ECF22A}" destId="{D4A41573-45A8-45CE-BE59-E7966A819B22}" srcOrd="1" destOrd="0" presId="urn:microsoft.com/office/officeart/2005/8/layout/orgChart1"/>
    <dgm:cxn modelId="{AD7C15EF-C1DE-4D2A-9993-C872509A15CC}" type="presParOf" srcId="{793B3924-C695-4024-8EC5-164E37ECF22A}" destId="{C1641A62-AC2E-4062-9342-729FB3E27C4A}" srcOrd="2" destOrd="0" presId="urn:microsoft.com/office/officeart/2005/8/layout/orgChart1"/>
    <dgm:cxn modelId="{B6F54FA4-B695-4AEC-B09A-4A694338349C}" type="presParOf" srcId="{2361A240-3E0D-44EE-AA33-14A77E7D0EF8}" destId="{85225C4E-5995-4D68-A5F7-7DB4812F5A77}" srcOrd="2" destOrd="0" presId="urn:microsoft.com/office/officeart/2005/8/layout/orgChart1"/>
    <dgm:cxn modelId="{74BE37B1-A155-4EF0-968E-0FD500A0F08B}" type="presParOf" srcId="{FD584D83-4365-4295-9145-35ADFD144EAD}" destId="{297297F5-739D-4A57-A00F-077BCD97E2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CB9A70-2457-4151-B918-0593FDF89AA9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D347D1C-E6AD-47FF-8A4D-1BAECF398727}">
      <dgm:prSet phldrT="[Texto]" custT="1"/>
      <dgm:spPr/>
      <dgm:t>
        <a:bodyPr/>
        <a:lstStyle/>
        <a:p>
          <a:r>
            <a:rPr lang="es-MX" sz="1800" b="1" dirty="0" smtClean="0"/>
            <a:t>Teoría de la Toma de Decisiones</a:t>
          </a:r>
          <a:endParaRPr lang="es-MX" sz="1800" b="1" dirty="0"/>
        </a:p>
      </dgm:t>
    </dgm:pt>
    <dgm:pt modelId="{92063AD5-CFE5-49BD-96A3-14B3CBEBA146}" type="parTrans" cxnId="{556F0C63-F3FB-4CA7-A372-B30DD24122A2}">
      <dgm:prSet/>
      <dgm:spPr/>
      <dgm:t>
        <a:bodyPr/>
        <a:lstStyle/>
        <a:p>
          <a:endParaRPr lang="es-MX"/>
        </a:p>
      </dgm:t>
    </dgm:pt>
    <dgm:pt modelId="{FC360410-7671-47DB-905E-02F2A635C5F3}" type="sibTrans" cxnId="{556F0C63-F3FB-4CA7-A372-B30DD24122A2}">
      <dgm:prSet/>
      <dgm:spPr/>
      <dgm:t>
        <a:bodyPr/>
        <a:lstStyle/>
        <a:p>
          <a:endParaRPr lang="es-MX"/>
        </a:p>
      </dgm:t>
    </dgm:pt>
    <dgm:pt modelId="{3BC489F5-DA9E-4D3D-8D65-DD53F8E0E1FA}">
      <dgm:prSet phldrT="[Texto]" custT="1"/>
      <dgm:spPr/>
      <dgm:t>
        <a:bodyPr/>
        <a:lstStyle/>
        <a:p>
          <a:r>
            <a:rPr lang="es-MX" sz="1400" dirty="0" smtClean="0"/>
            <a:t>Componentes del problema</a:t>
          </a:r>
          <a:endParaRPr lang="es-MX" sz="1400" dirty="0"/>
        </a:p>
      </dgm:t>
    </dgm:pt>
    <dgm:pt modelId="{F0BB9DED-536B-4B48-BB31-D18ED9CD8AAA}" type="parTrans" cxnId="{208DE7ED-107D-4C0F-9A52-DA7A94FDFF32}">
      <dgm:prSet/>
      <dgm:spPr/>
      <dgm:t>
        <a:bodyPr/>
        <a:lstStyle/>
        <a:p>
          <a:endParaRPr lang="es-MX"/>
        </a:p>
      </dgm:t>
    </dgm:pt>
    <dgm:pt modelId="{6E068CD3-FC7C-4892-BD3A-6549461E2D69}" type="sibTrans" cxnId="{208DE7ED-107D-4C0F-9A52-DA7A94FDFF32}">
      <dgm:prSet/>
      <dgm:spPr/>
      <dgm:t>
        <a:bodyPr/>
        <a:lstStyle/>
        <a:p>
          <a:endParaRPr lang="es-MX"/>
        </a:p>
      </dgm:t>
    </dgm:pt>
    <dgm:pt modelId="{4BFCFECD-C594-454C-85F1-35DA7812B721}">
      <dgm:prSet phldrT="[Texto]"/>
      <dgm:spPr/>
      <dgm:t>
        <a:bodyPr/>
        <a:lstStyle/>
        <a:p>
          <a:r>
            <a:rPr lang="es-MX" dirty="0" smtClean="0"/>
            <a:t>Soluciones</a:t>
          </a:r>
          <a:endParaRPr lang="es-MX" dirty="0"/>
        </a:p>
      </dgm:t>
    </dgm:pt>
    <dgm:pt modelId="{BF5522B6-022C-4CF9-A6E1-194DD0D77FE3}" type="parTrans" cxnId="{A4A1C8AF-DBE0-43F4-90A8-DE79D1B64A46}">
      <dgm:prSet/>
      <dgm:spPr/>
      <dgm:t>
        <a:bodyPr/>
        <a:lstStyle/>
        <a:p>
          <a:endParaRPr lang="es-MX"/>
        </a:p>
      </dgm:t>
    </dgm:pt>
    <dgm:pt modelId="{512ADDBF-CA06-4B4D-BE69-E33352E29BDC}" type="sibTrans" cxnId="{A4A1C8AF-DBE0-43F4-90A8-DE79D1B64A46}">
      <dgm:prSet/>
      <dgm:spPr/>
      <dgm:t>
        <a:bodyPr/>
        <a:lstStyle/>
        <a:p>
          <a:endParaRPr lang="es-MX"/>
        </a:p>
      </dgm:t>
    </dgm:pt>
    <dgm:pt modelId="{894ED357-8FF6-4AF2-A980-71B1262E93AE}">
      <dgm:prSet phldrT="[Texto]"/>
      <dgm:spPr/>
      <dgm:t>
        <a:bodyPr/>
        <a:lstStyle/>
        <a:p>
          <a:r>
            <a:rPr lang="es-MX" dirty="0" smtClean="0"/>
            <a:t>Información</a:t>
          </a:r>
          <a:endParaRPr lang="es-MX" dirty="0"/>
        </a:p>
      </dgm:t>
    </dgm:pt>
    <dgm:pt modelId="{5F3ACD93-E356-4303-B7E5-0095F68E125D}" type="parTrans" cxnId="{90B57176-24B4-4157-B2BC-130E0D59AE8C}">
      <dgm:prSet/>
      <dgm:spPr/>
      <dgm:t>
        <a:bodyPr/>
        <a:lstStyle/>
        <a:p>
          <a:endParaRPr lang="es-MX"/>
        </a:p>
      </dgm:t>
    </dgm:pt>
    <dgm:pt modelId="{AB11B8CC-00AA-4C6B-AA91-8499BCCAFFE9}" type="sibTrans" cxnId="{90B57176-24B4-4157-B2BC-130E0D59AE8C}">
      <dgm:prSet/>
      <dgm:spPr/>
      <dgm:t>
        <a:bodyPr/>
        <a:lstStyle/>
        <a:p>
          <a:endParaRPr lang="es-MX"/>
        </a:p>
      </dgm:t>
    </dgm:pt>
    <dgm:pt modelId="{AAA677D8-011E-486F-9D52-C1258FFBF45F}">
      <dgm:prSet phldrT="[Texto]"/>
      <dgm:spPr/>
      <dgm:t>
        <a:bodyPr/>
        <a:lstStyle/>
        <a:p>
          <a:r>
            <a:rPr lang="es-MX" dirty="0" smtClean="0"/>
            <a:t>Diagnosticar </a:t>
          </a:r>
          <a:endParaRPr lang="es-MX" dirty="0"/>
        </a:p>
      </dgm:t>
    </dgm:pt>
    <dgm:pt modelId="{CEF42CDC-37D5-4812-9D83-8253F1824908}" type="parTrans" cxnId="{EDC908F6-F13A-47E8-AAC8-34E149E1B0B2}">
      <dgm:prSet/>
      <dgm:spPr/>
      <dgm:t>
        <a:bodyPr/>
        <a:lstStyle/>
        <a:p>
          <a:endParaRPr lang="es-MX"/>
        </a:p>
      </dgm:t>
    </dgm:pt>
    <dgm:pt modelId="{3F7EA2A8-6DC3-41F9-93BD-F7BA801D49AC}" type="sibTrans" cxnId="{EDC908F6-F13A-47E8-AAC8-34E149E1B0B2}">
      <dgm:prSet/>
      <dgm:spPr/>
      <dgm:t>
        <a:bodyPr/>
        <a:lstStyle/>
        <a:p>
          <a:endParaRPr lang="es-MX"/>
        </a:p>
      </dgm:t>
    </dgm:pt>
    <dgm:pt modelId="{01B7F950-6648-459F-BB4C-CE3AC5DBB33E}">
      <dgm:prSet phldrT="[Texto]" custT="1"/>
      <dgm:spPr/>
      <dgm:t>
        <a:bodyPr/>
        <a:lstStyle/>
        <a:p>
          <a:r>
            <a:rPr lang="es-MX" sz="1500" dirty="0" smtClean="0"/>
            <a:t>Estudio formal</a:t>
          </a:r>
          <a:endParaRPr lang="es-MX" sz="1500" dirty="0"/>
        </a:p>
      </dgm:t>
    </dgm:pt>
    <dgm:pt modelId="{D27A94F8-016C-4524-AE9A-21BD36C91E82}" type="parTrans" cxnId="{2A184425-98B3-4E82-ACFC-48ABCE179BE7}">
      <dgm:prSet/>
      <dgm:spPr/>
      <dgm:t>
        <a:bodyPr/>
        <a:lstStyle/>
        <a:p>
          <a:endParaRPr lang="es-MX"/>
        </a:p>
      </dgm:t>
    </dgm:pt>
    <dgm:pt modelId="{7A9919A1-2B4A-4F53-8D5E-E3AA7C2C74C7}" type="sibTrans" cxnId="{2A184425-98B3-4E82-ACFC-48ABCE179BE7}">
      <dgm:prSet/>
      <dgm:spPr/>
      <dgm:t>
        <a:bodyPr/>
        <a:lstStyle/>
        <a:p>
          <a:endParaRPr lang="es-MX"/>
        </a:p>
      </dgm:t>
    </dgm:pt>
    <dgm:pt modelId="{106B4F11-F022-45BB-B384-E77E81C21EA6}">
      <dgm:prSet phldrT="[Texto]"/>
      <dgm:spPr/>
      <dgm:t>
        <a:bodyPr/>
        <a:lstStyle/>
        <a:p>
          <a:r>
            <a:rPr lang="es-MX" dirty="0" smtClean="0"/>
            <a:t>Implementar</a:t>
          </a:r>
          <a:endParaRPr lang="es-MX" dirty="0"/>
        </a:p>
      </dgm:t>
    </dgm:pt>
    <dgm:pt modelId="{876E5830-1940-4608-B2CD-B2F13C73467A}" type="parTrans" cxnId="{1E47CAFC-7DF3-49AD-A639-99A652B6CA9F}">
      <dgm:prSet/>
      <dgm:spPr/>
      <dgm:t>
        <a:bodyPr/>
        <a:lstStyle/>
        <a:p>
          <a:endParaRPr lang="es-MX"/>
        </a:p>
      </dgm:t>
    </dgm:pt>
    <dgm:pt modelId="{D3756504-6BC0-4AA7-9145-5E0C9C248B5E}" type="sibTrans" cxnId="{1E47CAFC-7DF3-49AD-A639-99A652B6CA9F}">
      <dgm:prSet/>
      <dgm:spPr/>
      <dgm:t>
        <a:bodyPr/>
        <a:lstStyle/>
        <a:p>
          <a:endParaRPr lang="es-MX"/>
        </a:p>
      </dgm:t>
    </dgm:pt>
    <dgm:pt modelId="{6B455EB0-7EA9-417E-870D-24F4E180AFE2}">
      <dgm:prSet phldrT="[Texto]"/>
      <dgm:spPr/>
      <dgm:t>
        <a:bodyPr/>
        <a:lstStyle/>
        <a:p>
          <a:r>
            <a:rPr lang="es-MX" dirty="0" smtClean="0"/>
            <a:t>Situación actual </a:t>
          </a:r>
          <a:endParaRPr lang="es-MX" dirty="0"/>
        </a:p>
      </dgm:t>
    </dgm:pt>
    <dgm:pt modelId="{C2E3BA32-2DF1-4E35-B156-90EF29061393}" type="parTrans" cxnId="{4D1D0702-6990-4BEE-8A0E-1335FD2283AD}">
      <dgm:prSet/>
      <dgm:spPr/>
      <dgm:t>
        <a:bodyPr/>
        <a:lstStyle/>
        <a:p>
          <a:endParaRPr lang="es-MX"/>
        </a:p>
      </dgm:t>
    </dgm:pt>
    <dgm:pt modelId="{7EAA9D53-8D94-407F-9B63-F57BE8CA59C7}" type="sibTrans" cxnId="{4D1D0702-6990-4BEE-8A0E-1335FD2283AD}">
      <dgm:prSet/>
      <dgm:spPr/>
      <dgm:t>
        <a:bodyPr/>
        <a:lstStyle/>
        <a:p>
          <a:endParaRPr lang="es-MX"/>
        </a:p>
      </dgm:t>
    </dgm:pt>
    <dgm:pt modelId="{0ED3AFF2-6D9F-4877-9FBA-BD8450F53FDC}">
      <dgm:prSet phldrT="[Texto]"/>
      <dgm:spPr/>
      <dgm:t>
        <a:bodyPr/>
        <a:lstStyle/>
        <a:p>
          <a:r>
            <a:rPr lang="es-MX" dirty="0" smtClean="0"/>
            <a:t>Modelos de solución</a:t>
          </a:r>
          <a:endParaRPr lang="es-MX" dirty="0"/>
        </a:p>
      </dgm:t>
    </dgm:pt>
    <dgm:pt modelId="{D871909B-96E6-4931-9277-7071C524340C}" type="parTrans" cxnId="{0D2F94B7-DF1B-4DF9-8C40-8F400A5D9E4C}">
      <dgm:prSet/>
      <dgm:spPr/>
      <dgm:t>
        <a:bodyPr/>
        <a:lstStyle/>
        <a:p>
          <a:endParaRPr lang="es-MX"/>
        </a:p>
      </dgm:t>
    </dgm:pt>
    <dgm:pt modelId="{A1238931-6F2C-44A9-9B43-5E21912013CF}" type="sibTrans" cxnId="{0D2F94B7-DF1B-4DF9-8C40-8F400A5D9E4C}">
      <dgm:prSet/>
      <dgm:spPr/>
      <dgm:t>
        <a:bodyPr/>
        <a:lstStyle/>
        <a:p>
          <a:endParaRPr lang="es-MX"/>
        </a:p>
      </dgm:t>
    </dgm:pt>
    <dgm:pt modelId="{741DB009-7C42-4678-8471-7A4949F2D7FC}" type="pres">
      <dgm:prSet presAssocID="{1DCB9A70-2457-4151-B918-0593FDF89A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32C19B1-0B53-46BC-9082-36BEAB94E75E}" type="pres">
      <dgm:prSet presAssocID="{5D347D1C-E6AD-47FF-8A4D-1BAECF398727}" presName="vertFlow" presStyleCnt="0"/>
      <dgm:spPr/>
    </dgm:pt>
    <dgm:pt modelId="{63B28A08-E9C4-4515-9416-5F58D91313C5}" type="pres">
      <dgm:prSet presAssocID="{5D347D1C-E6AD-47FF-8A4D-1BAECF398727}" presName="header" presStyleLbl="node1" presStyleIdx="0" presStyleCnt="4" custScaleX="271721" custScaleY="511503" custLinFactX="120729" custLinFactY="-338264" custLinFactNeighborX="200000" custLinFactNeighborY="-400000"/>
      <dgm:spPr/>
      <dgm:t>
        <a:bodyPr/>
        <a:lstStyle/>
        <a:p>
          <a:endParaRPr lang="es-MX"/>
        </a:p>
      </dgm:t>
    </dgm:pt>
    <dgm:pt modelId="{AAA70F62-9DC6-479B-91CB-F5858B53344A}" type="pres">
      <dgm:prSet presAssocID="{5D347D1C-E6AD-47FF-8A4D-1BAECF398727}" presName="hSp" presStyleCnt="0"/>
      <dgm:spPr/>
    </dgm:pt>
    <dgm:pt modelId="{E1FD19DB-2161-4B8C-A8D4-3809EE0F39B9}" type="pres">
      <dgm:prSet presAssocID="{01B7F950-6648-459F-BB4C-CE3AC5DBB33E}" presName="vertFlow" presStyleCnt="0"/>
      <dgm:spPr/>
    </dgm:pt>
    <dgm:pt modelId="{4485E12A-300F-4749-AB22-4DE8C1F84808}" type="pres">
      <dgm:prSet presAssocID="{01B7F950-6648-459F-BB4C-CE3AC5DBB33E}" presName="header" presStyleLbl="node1" presStyleIdx="1" presStyleCnt="4" custScaleX="214600" custScaleY="320124" custLinFactX="-94474" custLinFactY="-154224" custLinFactNeighborX="-100000" custLinFactNeighborY="-200000"/>
      <dgm:spPr/>
      <dgm:t>
        <a:bodyPr/>
        <a:lstStyle/>
        <a:p>
          <a:endParaRPr lang="es-MX"/>
        </a:p>
      </dgm:t>
    </dgm:pt>
    <dgm:pt modelId="{9ED8C6B3-D321-46EE-9517-052766BE25B2}" type="pres">
      <dgm:prSet presAssocID="{F0BB9DED-536B-4B48-BB31-D18ED9CD8AAA}" presName="parTrans" presStyleLbl="sibTrans2D1" presStyleIdx="0" presStyleCnt="5"/>
      <dgm:spPr/>
      <dgm:t>
        <a:bodyPr/>
        <a:lstStyle/>
        <a:p>
          <a:endParaRPr lang="es-MX"/>
        </a:p>
      </dgm:t>
    </dgm:pt>
    <dgm:pt modelId="{1CFD28C3-2244-4005-B3C2-B3BF5D6B9032}" type="pres">
      <dgm:prSet presAssocID="{3BC489F5-DA9E-4D3D-8D65-DD53F8E0E1FA}" presName="child" presStyleLbl="alignAccFollowNode1" presStyleIdx="0" presStyleCnt="5" custScaleX="173250" custScaleY="301142" custLinFactX="-95479" custLinFactY="100000" custLinFactNeighborX="-100000" custLinFactNeighborY="13188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76DD69-24DE-4DF6-AD91-F6A0239795CC}" type="pres">
      <dgm:prSet presAssocID="{6E068CD3-FC7C-4892-BD3A-6549461E2D69}" presName="sibTrans" presStyleLbl="sibTrans2D1" presStyleIdx="1" presStyleCnt="5"/>
      <dgm:spPr/>
      <dgm:t>
        <a:bodyPr/>
        <a:lstStyle/>
        <a:p>
          <a:endParaRPr lang="es-MX"/>
        </a:p>
      </dgm:t>
    </dgm:pt>
    <dgm:pt modelId="{EDAC1E26-49CD-4BA3-A9D9-E7665C7098EB}" type="pres">
      <dgm:prSet presAssocID="{4BFCFECD-C594-454C-85F1-35DA7812B721}" presName="child" presStyleLbl="alignAccFollowNode1" presStyleIdx="1" presStyleCnt="5" custScaleX="154136" custScaleY="398323" custLinFactX="-95479" custLinFactY="243121" custLinFactNeighborX="-100000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802912-E5A8-4CC9-8B6F-61E525E126D9}" type="pres">
      <dgm:prSet presAssocID="{01B7F950-6648-459F-BB4C-CE3AC5DBB33E}" presName="hSp" presStyleCnt="0"/>
      <dgm:spPr/>
    </dgm:pt>
    <dgm:pt modelId="{A66B0597-AF7B-43F8-B556-64F266C33998}" type="pres">
      <dgm:prSet presAssocID="{894ED357-8FF6-4AF2-A980-71B1262E93AE}" presName="vertFlow" presStyleCnt="0"/>
      <dgm:spPr/>
    </dgm:pt>
    <dgm:pt modelId="{716C4C18-AA7A-4DA3-9576-DD777879A9BD}" type="pres">
      <dgm:prSet presAssocID="{894ED357-8FF6-4AF2-A980-71B1262E93AE}" presName="header" presStyleLbl="node1" presStyleIdx="2" presStyleCnt="4" custScaleX="207796" custScaleY="320315" custLinFactNeighborX="-94536" custLinFactNeighborY="-24529"/>
      <dgm:spPr/>
      <dgm:t>
        <a:bodyPr/>
        <a:lstStyle/>
        <a:p>
          <a:endParaRPr lang="es-MX"/>
        </a:p>
      </dgm:t>
    </dgm:pt>
    <dgm:pt modelId="{FD5FCE62-FEC5-4A18-9590-444BDBC3BC6C}" type="pres">
      <dgm:prSet presAssocID="{CEF42CDC-37D5-4812-9D83-8253F1824908}" presName="parTrans" presStyleLbl="sibTrans2D1" presStyleIdx="2" presStyleCnt="5"/>
      <dgm:spPr/>
      <dgm:t>
        <a:bodyPr/>
        <a:lstStyle/>
        <a:p>
          <a:endParaRPr lang="es-MX"/>
        </a:p>
      </dgm:t>
    </dgm:pt>
    <dgm:pt modelId="{75D36D7E-080B-49CA-8D80-44CE90E0DDD5}" type="pres">
      <dgm:prSet presAssocID="{AAA677D8-011E-486F-9D52-C1258FFBF45F}" presName="child" presStyleLbl="alignAccFollowNode1" presStyleIdx="2" presStyleCnt="5" custScaleX="154893" custScaleY="276318" custLinFactX="-98199" custLinFactY="100000" custLinFactNeighborX="-100000" custLinFactNeighborY="11230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920742-2E4D-4B69-A679-3197EC247F4C}" type="pres">
      <dgm:prSet presAssocID="{3F7EA2A8-6DC3-41F9-93BD-F7BA801D49AC}" presName="sibTrans" presStyleLbl="sibTrans2D1" presStyleIdx="3" presStyleCnt="5"/>
      <dgm:spPr/>
      <dgm:t>
        <a:bodyPr/>
        <a:lstStyle/>
        <a:p>
          <a:endParaRPr lang="es-MX"/>
        </a:p>
      </dgm:t>
    </dgm:pt>
    <dgm:pt modelId="{E27B7CBC-79A6-4BED-BDB6-1313DBC0FFAA}" type="pres">
      <dgm:prSet presAssocID="{6B455EB0-7EA9-417E-870D-24F4E180AFE2}" presName="child" presStyleLbl="alignAccFollowNode1" presStyleIdx="3" presStyleCnt="5" custScaleX="174642" custScaleY="312404" custLinFactX="-100000" custLinFactY="252525" custLinFactNeighborX="-100990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B32B38-6A0C-4378-808F-666CE623AC65}" type="pres">
      <dgm:prSet presAssocID="{894ED357-8FF6-4AF2-A980-71B1262E93AE}" presName="hSp" presStyleCnt="0"/>
      <dgm:spPr/>
    </dgm:pt>
    <dgm:pt modelId="{913193E9-7666-42B5-B200-4917FA9E35AE}" type="pres">
      <dgm:prSet presAssocID="{106B4F11-F022-45BB-B384-E77E81C21EA6}" presName="vertFlow" presStyleCnt="0"/>
      <dgm:spPr/>
    </dgm:pt>
    <dgm:pt modelId="{216780E9-C3D0-40D6-B09D-239286F6B87A}" type="pres">
      <dgm:prSet presAssocID="{106B4F11-F022-45BB-B384-E77E81C21EA6}" presName="header" presStyleLbl="node1" presStyleIdx="3" presStyleCnt="4" custScaleX="199077" custScaleY="320502" custLinFactX="-33547" custLinFactY="335863" custLinFactNeighborX="-100000" custLinFactNeighborY="400000"/>
      <dgm:spPr/>
      <dgm:t>
        <a:bodyPr/>
        <a:lstStyle/>
        <a:p>
          <a:endParaRPr lang="es-MX"/>
        </a:p>
      </dgm:t>
    </dgm:pt>
    <dgm:pt modelId="{E7033D38-AD25-4005-A1ED-50E825D916CB}" type="pres">
      <dgm:prSet presAssocID="{D871909B-96E6-4931-9277-7071C524340C}" presName="parTrans" presStyleLbl="sibTrans2D1" presStyleIdx="4" presStyleCnt="5"/>
      <dgm:spPr/>
      <dgm:t>
        <a:bodyPr/>
        <a:lstStyle/>
        <a:p>
          <a:endParaRPr lang="es-MX"/>
        </a:p>
      </dgm:t>
    </dgm:pt>
    <dgm:pt modelId="{C520551C-E286-4D05-8CA1-48274101C7B1}" type="pres">
      <dgm:prSet presAssocID="{0ED3AFF2-6D9F-4877-9FBA-BD8450F53FDC}" presName="child" presStyleLbl="alignAccFollowNode1" presStyleIdx="4" presStyleCnt="5" custScaleX="154011" custScaleY="308055" custLinFactX="-35005" custLinFactY="493656" custLinFactNeighborX="-100000" custLinFactNeighborY="5000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67D764D-E62D-47FB-A4AF-A406D26E3351}" type="presOf" srcId="{6B455EB0-7EA9-417E-870D-24F4E180AFE2}" destId="{E27B7CBC-79A6-4BED-BDB6-1313DBC0FFAA}" srcOrd="0" destOrd="0" presId="urn:microsoft.com/office/officeart/2005/8/layout/lProcess1"/>
    <dgm:cxn modelId="{E3ED68B0-0F4B-492C-928B-8023E01DAAE6}" type="presOf" srcId="{CEF42CDC-37D5-4812-9D83-8253F1824908}" destId="{FD5FCE62-FEC5-4A18-9590-444BDBC3BC6C}" srcOrd="0" destOrd="0" presId="urn:microsoft.com/office/officeart/2005/8/layout/lProcess1"/>
    <dgm:cxn modelId="{4D1D0702-6990-4BEE-8A0E-1335FD2283AD}" srcId="{894ED357-8FF6-4AF2-A980-71B1262E93AE}" destId="{6B455EB0-7EA9-417E-870D-24F4E180AFE2}" srcOrd="1" destOrd="0" parTransId="{C2E3BA32-2DF1-4E35-B156-90EF29061393}" sibTransId="{7EAA9D53-8D94-407F-9B63-F57BE8CA59C7}"/>
    <dgm:cxn modelId="{7DB96F0E-AF57-40E2-8FBC-19FC0C21F28D}" type="presOf" srcId="{106B4F11-F022-45BB-B384-E77E81C21EA6}" destId="{216780E9-C3D0-40D6-B09D-239286F6B87A}" srcOrd="0" destOrd="0" presId="urn:microsoft.com/office/officeart/2005/8/layout/lProcess1"/>
    <dgm:cxn modelId="{2A184425-98B3-4E82-ACFC-48ABCE179BE7}" srcId="{1DCB9A70-2457-4151-B918-0593FDF89AA9}" destId="{01B7F950-6648-459F-BB4C-CE3AC5DBB33E}" srcOrd="1" destOrd="0" parTransId="{D27A94F8-016C-4524-AE9A-21BD36C91E82}" sibTransId="{7A9919A1-2B4A-4F53-8D5E-E3AA7C2C74C7}"/>
    <dgm:cxn modelId="{70DC342A-2D05-40F9-9B6E-07157C16A4BD}" type="presOf" srcId="{0ED3AFF2-6D9F-4877-9FBA-BD8450F53FDC}" destId="{C520551C-E286-4D05-8CA1-48274101C7B1}" srcOrd="0" destOrd="0" presId="urn:microsoft.com/office/officeart/2005/8/layout/lProcess1"/>
    <dgm:cxn modelId="{A4A1C8AF-DBE0-43F4-90A8-DE79D1B64A46}" srcId="{01B7F950-6648-459F-BB4C-CE3AC5DBB33E}" destId="{4BFCFECD-C594-454C-85F1-35DA7812B721}" srcOrd="1" destOrd="0" parTransId="{BF5522B6-022C-4CF9-A6E1-194DD0D77FE3}" sibTransId="{512ADDBF-CA06-4B4D-BE69-E33352E29BDC}"/>
    <dgm:cxn modelId="{556F0C63-F3FB-4CA7-A372-B30DD24122A2}" srcId="{1DCB9A70-2457-4151-B918-0593FDF89AA9}" destId="{5D347D1C-E6AD-47FF-8A4D-1BAECF398727}" srcOrd="0" destOrd="0" parTransId="{92063AD5-CFE5-49BD-96A3-14B3CBEBA146}" sibTransId="{FC360410-7671-47DB-905E-02F2A635C5F3}"/>
    <dgm:cxn modelId="{0D2F94B7-DF1B-4DF9-8C40-8F400A5D9E4C}" srcId="{106B4F11-F022-45BB-B384-E77E81C21EA6}" destId="{0ED3AFF2-6D9F-4877-9FBA-BD8450F53FDC}" srcOrd="0" destOrd="0" parTransId="{D871909B-96E6-4931-9277-7071C524340C}" sibTransId="{A1238931-6F2C-44A9-9B43-5E21912013CF}"/>
    <dgm:cxn modelId="{1608A794-91DA-4542-A280-0DD2D4923713}" type="presOf" srcId="{4BFCFECD-C594-454C-85F1-35DA7812B721}" destId="{EDAC1E26-49CD-4BA3-A9D9-E7665C7098EB}" srcOrd="0" destOrd="0" presId="urn:microsoft.com/office/officeart/2005/8/layout/lProcess1"/>
    <dgm:cxn modelId="{01D24CC4-9390-480A-B2BC-82B8C1E430CA}" type="presOf" srcId="{894ED357-8FF6-4AF2-A980-71B1262E93AE}" destId="{716C4C18-AA7A-4DA3-9576-DD777879A9BD}" srcOrd="0" destOrd="0" presId="urn:microsoft.com/office/officeart/2005/8/layout/lProcess1"/>
    <dgm:cxn modelId="{5A4811E0-2869-43EF-B4F5-C6070D0B847A}" type="presOf" srcId="{AAA677D8-011E-486F-9D52-C1258FFBF45F}" destId="{75D36D7E-080B-49CA-8D80-44CE90E0DDD5}" srcOrd="0" destOrd="0" presId="urn:microsoft.com/office/officeart/2005/8/layout/lProcess1"/>
    <dgm:cxn modelId="{C068F172-4E29-4D5C-8340-BC55AAF033EB}" type="presOf" srcId="{6E068CD3-FC7C-4892-BD3A-6549461E2D69}" destId="{4A76DD69-24DE-4DF6-AD91-F6A0239795CC}" srcOrd="0" destOrd="0" presId="urn:microsoft.com/office/officeart/2005/8/layout/lProcess1"/>
    <dgm:cxn modelId="{FF506E17-E9D6-4F95-A330-B066760CFDE7}" type="presOf" srcId="{D871909B-96E6-4931-9277-7071C524340C}" destId="{E7033D38-AD25-4005-A1ED-50E825D916CB}" srcOrd="0" destOrd="0" presId="urn:microsoft.com/office/officeart/2005/8/layout/lProcess1"/>
    <dgm:cxn modelId="{37B353A8-1371-4059-83FD-432165E0B04C}" type="presOf" srcId="{01B7F950-6648-459F-BB4C-CE3AC5DBB33E}" destId="{4485E12A-300F-4749-AB22-4DE8C1F84808}" srcOrd="0" destOrd="0" presId="urn:microsoft.com/office/officeart/2005/8/layout/lProcess1"/>
    <dgm:cxn modelId="{1E47CAFC-7DF3-49AD-A639-99A652B6CA9F}" srcId="{1DCB9A70-2457-4151-B918-0593FDF89AA9}" destId="{106B4F11-F022-45BB-B384-E77E81C21EA6}" srcOrd="3" destOrd="0" parTransId="{876E5830-1940-4608-B2CD-B2F13C73467A}" sibTransId="{D3756504-6BC0-4AA7-9145-5E0C9C248B5E}"/>
    <dgm:cxn modelId="{AE56BC71-2868-47AF-8D40-C60311117F89}" type="presOf" srcId="{3BC489F5-DA9E-4D3D-8D65-DD53F8E0E1FA}" destId="{1CFD28C3-2244-4005-B3C2-B3BF5D6B9032}" srcOrd="0" destOrd="0" presId="urn:microsoft.com/office/officeart/2005/8/layout/lProcess1"/>
    <dgm:cxn modelId="{90B57176-24B4-4157-B2BC-130E0D59AE8C}" srcId="{1DCB9A70-2457-4151-B918-0593FDF89AA9}" destId="{894ED357-8FF6-4AF2-A980-71B1262E93AE}" srcOrd="2" destOrd="0" parTransId="{5F3ACD93-E356-4303-B7E5-0095F68E125D}" sibTransId="{AB11B8CC-00AA-4C6B-AA91-8499BCCAFFE9}"/>
    <dgm:cxn modelId="{8DFF14DB-CC71-4F20-87B8-019F665AC093}" type="presOf" srcId="{5D347D1C-E6AD-47FF-8A4D-1BAECF398727}" destId="{63B28A08-E9C4-4515-9416-5F58D91313C5}" srcOrd="0" destOrd="0" presId="urn:microsoft.com/office/officeart/2005/8/layout/lProcess1"/>
    <dgm:cxn modelId="{DBE2E685-B356-43A5-BB6E-35FD1D7E1ED8}" type="presOf" srcId="{3F7EA2A8-6DC3-41F9-93BD-F7BA801D49AC}" destId="{C4920742-2E4D-4B69-A679-3197EC247F4C}" srcOrd="0" destOrd="0" presId="urn:microsoft.com/office/officeart/2005/8/layout/lProcess1"/>
    <dgm:cxn modelId="{A92F64C2-94F3-4995-945E-8C25BD0A52B9}" type="presOf" srcId="{F0BB9DED-536B-4B48-BB31-D18ED9CD8AAA}" destId="{9ED8C6B3-D321-46EE-9517-052766BE25B2}" srcOrd="0" destOrd="0" presId="urn:microsoft.com/office/officeart/2005/8/layout/lProcess1"/>
    <dgm:cxn modelId="{21705212-B3A3-42B9-849E-AA2E9856427D}" type="presOf" srcId="{1DCB9A70-2457-4151-B918-0593FDF89AA9}" destId="{741DB009-7C42-4678-8471-7A4949F2D7FC}" srcOrd="0" destOrd="0" presId="urn:microsoft.com/office/officeart/2005/8/layout/lProcess1"/>
    <dgm:cxn modelId="{208DE7ED-107D-4C0F-9A52-DA7A94FDFF32}" srcId="{01B7F950-6648-459F-BB4C-CE3AC5DBB33E}" destId="{3BC489F5-DA9E-4D3D-8D65-DD53F8E0E1FA}" srcOrd="0" destOrd="0" parTransId="{F0BB9DED-536B-4B48-BB31-D18ED9CD8AAA}" sibTransId="{6E068CD3-FC7C-4892-BD3A-6549461E2D69}"/>
    <dgm:cxn modelId="{EDC908F6-F13A-47E8-AAC8-34E149E1B0B2}" srcId="{894ED357-8FF6-4AF2-A980-71B1262E93AE}" destId="{AAA677D8-011E-486F-9D52-C1258FFBF45F}" srcOrd="0" destOrd="0" parTransId="{CEF42CDC-37D5-4812-9D83-8253F1824908}" sibTransId="{3F7EA2A8-6DC3-41F9-93BD-F7BA801D49AC}"/>
    <dgm:cxn modelId="{5706E7A8-F4F2-4AB5-960C-8B39958414D0}" type="presParOf" srcId="{741DB009-7C42-4678-8471-7A4949F2D7FC}" destId="{032C19B1-0B53-46BC-9082-36BEAB94E75E}" srcOrd="0" destOrd="0" presId="urn:microsoft.com/office/officeart/2005/8/layout/lProcess1"/>
    <dgm:cxn modelId="{DC296551-8330-423C-9514-0DEDF7BD0FBF}" type="presParOf" srcId="{032C19B1-0B53-46BC-9082-36BEAB94E75E}" destId="{63B28A08-E9C4-4515-9416-5F58D91313C5}" srcOrd="0" destOrd="0" presId="urn:microsoft.com/office/officeart/2005/8/layout/lProcess1"/>
    <dgm:cxn modelId="{EEF81ECB-A138-4921-8618-03B78B099CFE}" type="presParOf" srcId="{741DB009-7C42-4678-8471-7A4949F2D7FC}" destId="{AAA70F62-9DC6-479B-91CB-F5858B53344A}" srcOrd="1" destOrd="0" presId="urn:microsoft.com/office/officeart/2005/8/layout/lProcess1"/>
    <dgm:cxn modelId="{CCBD5563-6103-432B-98D2-847B4AD9224F}" type="presParOf" srcId="{741DB009-7C42-4678-8471-7A4949F2D7FC}" destId="{E1FD19DB-2161-4B8C-A8D4-3809EE0F39B9}" srcOrd="2" destOrd="0" presId="urn:microsoft.com/office/officeart/2005/8/layout/lProcess1"/>
    <dgm:cxn modelId="{3AFCFE2B-EC60-4536-BA52-24913D74D807}" type="presParOf" srcId="{E1FD19DB-2161-4B8C-A8D4-3809EE0F39B9}" destId="{4485E12A-300F-4749-AB22-4DE8C1F84808}" srcOrd="0" destOrd="0" presId="urn:microsoft.com/office/officeart/2005/8/layout/lProcess1"/>
    <dgm:cxn modelId="{E7F852B8-AD94-4AF1-981A-7A7875C86AD3}" type="presParOf" srcId="{E1FD19DB-2161-4B8C-A8D4-3809EE0F39B9}" destId="{9ED8C6B3-D321-46EE-9517-052766BE25B2}" srcOrd="1" destOrd="0" presId="urn:microsoft.com/office/officeart/2005/8/layout/lProcess1"/>
    <dgm:cxn modelId="{8B9FBB06-0A39-442D-BCA4-9DABE7770B92}" type="presParOf" srcId="{E1FD19DB-2161-4B8C-A8D4-3809EE0F39B9}" destId="{1CFD28C3-2244-4005-B3C2-B3BF5D6B9032}" srcOrd="2" destOrd="0" presId="urn:microsoft.com/office/officeart/2005/8/layout/lProcess1"/>
    <dgm:cxn modelId="{17226F0F-A6C2-442C-B997-975F52D24DBE}" type="presParOf" srcId="{E1FD19DB-2161-4B8C-A8D4-3809EE0F39B9}" destId="{4A76DD69-24DE-4DF6-AD91-F6A0239795CC}" srcOrd="3" destOrd="0" presId="urn:microsoft.com/office/officeart/2005/8/layout/lProcess1"/>
    <dgm:cxn modelId="{215EA062-8B01-4750-B1CA-A616D8F823EE}" type="presParOf" srcId="{E1FD19DB-2161-4B8C-A8D4-3809EE0F39B9}" destId="{EDAC1E26-49CD-4BA3-A9D9-E7665C7098EB}" srcOrd="4" destOrd="0" presId="urn:microsoft.com/office/officeart/2005/8/layout/lProcess1"/>
    <dgm:cxn modelId="{CC2DDACA-51D4-47DD-9FF5-C3FE57BDFD3F}" type="presParOf" srcId="{741DB009-7C42-4678-8471-7A4949F2D7FC}" destId="{CE802912-E5A8-4CC9-8B6F-61E525E126D9}" srcOrd="3" destOrd="0" presId="urn:microsoft.com/office/officeart/2005/8/layout/lProcess1"/>
    <dgm:cxn modelId="{CFADEBCA-41C1-42A1-8221-718C634763FE}" type="presParOf" srcId="{741DB009-7C42-4678-8471-7A4949F2D7FC}" destId="{A66B0597-AF7B-43F8-B556-64F266C33998}" srcOrd="4" destOrd="0" presId="urn:microsoft.com/office/officeart/2005/8/layout/lProcess1"/>
    <dgm:cxn modelId="{2175E34B-4B78-41BE-BF32-80B94389286B}" type="presParOf" srcId="{A66B0597-AF7B-43F8-B556-64F266C33998}" destId="{716C4C18-AA7A-4DA3-9576-DD777879A9BD}" srcOrd="0" destOrd="0" presId="urn:microsoft.com/office/officeart/2005/8/layout/lProcess1"/>
    <dgm:cxn modelId="{998C744B-CA9F-4385-9CC9-0626DE3956B3}" type="presParOf" srcId="{A66B0597-AF7B-43F8-B556-64F266C33998}" destId="{FD5FCE62-FEC5-4A18-9590-444BDBC3BC6C}" srcOrd="1" destOrd="0" presId="urn:microsoft.com/office/officeart/2005/8/layout/lProcess1"/>
    <dgm:cxn modelId="{73022E99-B94C-4E2D-A719-45098D15BF59}" type="presParOf" srcId="{A66B0597-AF7B-43F8-B556-64F266C33998}" destId="{75D36D7E-080B-49CA-8D80-44CE90E0DDD5}" srcOrd="2" destOrd="0" presId="urn:microsoft.com/office/officeart/2005/8/layout/lProcess1"/>
    <dgm:cxn modelId="{2CE8990D-4381-404F-9902-35CFEF095D2B}" type="presParOf" srcId="{A66B0597-AF7B-43F8-B556-64F266C33998}" destId="{C4920742-2E4D-4B69-A679-3197EC247F4C}" srcOrd="3" destOrd="0" presId="urn:microsoft.com/office/officeart/2005/8/layout/lProcess1"/>
    <dgm:cxn modelId="{1EE0DE74-BE75-4390-87EB-3C2BA1A02200}" type="presParOf" srcId="{A66B0597-AF7B-43F8-B556-64F266C33998}" destId="{E27B7CBC-79A6-4BED-BDB6-1313DBC0FFAA}" srcOrd="4" destOrd="0" presId="urn:microsoft.com/office/officeart/2005/8/layout/lProcess1"/>
    <dgm:cxn modelId="{30395D4E-17EF-4068-835A-B7007EEA2020}" type="presParOf" srcId="{741DB009-7C42-4678-8471-7A4949F2D7FC}" destId="{38B32B38-6A0C-4378-808F-666CE623AC65}" srcOrd="5" destOrd="0" presId="urn:microsoft.com/office/officeart/2005/8/layout/lProcess1"/>
    <dgm:cxn modelId="{813E2F95-25B9-4AA4-95B9-747A464FDEA1}" type="presParOf" srcId="{741DB009-7C42-4678-8471-7A4949F2D7FC}" destId="{913193E9-7666-42B5-B200-4917FA9E35AE}" srcOrd="6" destOrd="0" presId="urn:microsoft.com/office/officeart/2005/8/layout/lProcess1"/>
    <dgm:cxn modelId="{017C7ECA-5509-4AAB-AED9-E73413906A80}" type="presParOf" srcId="{913193E9-7666-42B5-B200-4917FA9E35AE}" destId="{216780E9-C3D0-40D6-B09D-239286F6B87A}" srcOrd="0" destOrd="0" presId="urn:microsoft.com/office/officeart/2005/8/layout/lProcess1"/>
    <dgm:cxn modelId="{497FD344-8221-4464-B69A-3296E6A13EB3}" type="presParOf" srcId="{913193E9-7666-42B5-B200-4917FA9E35AE}" destId="{E7033D38-AD25-4005-A1ED-50E825D916CB}" srcOrd="1" destOrd="0" presId="urn:microsoft.com/office/officeart/2005/8/layout/lProcess1"/>
    <dgm:cxn modelId="{083CE696-7542-41D7-ADD5-AA21AC76DCB8}" type="presParOf" srcId="{913193E9-7666-42B5-B200-4917FA9E35AE}" destId="{C520551C-E286-4D05-8CA1-48274101C7B1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A9EDE8-4E54-4382-88FC-FBAED0CF0676}" type="doc">
      <dgm:prSet loTypeId="urn:microsoft.com/office/officeart/2005/8/layout/bProcess2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730F8AE-029C-4A91-A48A-E76437F7DD7D}">
      <dgm:prSet phldrT="[Texto]"/>
      <dgm:spPr/>
      <dgm:t>
        <a:bodyPr/>
        <a:lstStyle/>
        <a:p>
          <a:r>
            <a:rPr lang="es-MX" dirty="0" smtClean="0"/>
            <a:t>Información Contable</a:t>
          </a:r>
          <a:endParaRPr lang="es-MX" dirty="0"/>
        </a:p>
      </dgm:t>
    </dgm:pt>
    <dgm:pt modelId="{1228F0F5-C3D9-4E3D-BB38-07952D5E1E86}" type="parTrans" cxnId="{16EAA064-EA40-4C13-82E8-87BA89207104}">
      <dgm:prSet/>
      <dgm:spPr/>
      <dgm:t>
        <a:bodyPr/>
        <a:lstStyle/>
        <a:p>
          <a:endParaRPr lang="es-MX"/>
        </a:p>
      </dgm:t>
    </dgm:pt>
    <dgm:pt modelId="{F2C88C6E-B22D-42DA-AF10-5CC24E56CDAA}" type="sibTrans" cxnId="{16EAA064-EA40-4C13-82E8-87BA89207104}">
      <dgm:prSet/>
      <dgm:spPr/>
      <dgm:t>
        <a:bodyPr/>
        <a:lstStyle/>
        <a:p>
          <a:endParaRPr lang="es-MX"/>
        </a:p>
      </dgm:t>
    </dgm:pt>
    <dgm:pt modelId="{E74AEBBE-E716-49EE-8D7A-C611FC3E7457}">
      <dgm:prSet phldrT="[Texto]" custT="1"/>
      <dgm:spPr/>
      <dgm:t>
        <a:bodyPr/>
        <a:lstStyle/>
        <a:p>
          <a:r>
            <a:rPr lang="es-MX" sz="1100" dirty="0" smtClean="0"/>
            <a:t>Estados Financieros</a:t>
          </a:r>
          <a:endParaRPr lang="es-MX" sz="1100" dirty="0"/>
        </a:p>
      </dgm:t>
    </dgm:pt>
    <dgm:pt modelId="{8009C8F1-AFE5-4813-97E8-BFFF63DA305C}" type="parTrans" cxnId="{DA694534-A4D9-4B38-B491-DF9CF0B7B8E6}">
      <dgm:prSet/>
      <dgm:spPr/>
      <dgm:t>
        <a:bodyPr/>
        <a:lstStyle/>
        <a:p>
          <a:endParaRPr lang="es-MX"/>
        </a:p>
      </dgm:t>
    </dgm:pt>
    <dgm:pt modelId="{79988237-2B07-478A-8601-AF9C871F2EFD}" type="sibTrans" cxnId="{DA694534-A4D9-4B38-B491-DF9CF0B7B8E6}">
      <dgm:prSet/>
      <dgm:spPr/>
      <dgm:t>
        <a:bodyPr/>
        <a:lstStyle/>
        <a:p>
          <a:endParaRPr lang="es-MX"/>
        </a:p>
      </dgm:t>
    </dgm:pt>
    <dgm:pt modelId="{5852C854-4178-400D-B0C4-942EB564C603}">
      <dgm:prSet phldrT="[Texto]" custT="1"/>
      <dgm:spPr/>
      <dgm:t>
        <a:bodyPr/>
        <a:lstStyle/>
        <a:p>
          <a:r>
            <a:rPr lang="es-MX" sz="1200" dirty="0" smtClean="0"/>
            <a:t>Analizados por:</a:t>
          </a:r>
          <a:endParaRPr lang="es-MX" sz="1200" dirty="0"/>
        </a:p>
      </dgm:t>
    </dgm:pt>
    <dgm:pt modelId="{D16DBF20-CB98-4E0B-9FF9-0BDAA779A982}" type="parTrans" cxnId="{52094674-7B38-4B5C-AD4E-040ADA6F98B7}">
      <dgm:prSet/>
      <dgm:spPr/>
      <dgm:t>
        <a:bodyPr/>
        <a:lstStyle/>
        <a:p>
          <a:endParaRPr lang="es-MX"/>
        </a:p>
      </dgm:t>
    </dgm:pt>
    <dgm:pt modelId="{AE2DBA5A-7E4F-49A1-B88A-28A1D18E4035}" type="sibTrans" cxnId="{52094674-7B38-4B5C-AD4E-040ADA6F98B7}">
      <dgm:prSet/>
      <dgm:spPr/>
      <dgm:t>
        <a:bodyPr/>
        <a:lstStyle/>
        <a:p>
          <a:endParaRPr lang="es-MX"/>
        </a:p>
      </dgm:t>
    </dgm:pt>
    <dgm:pt modelId="{6BDF13EF-DD6E-4EED-B078-BF8BE5E7A77A}">
      <dgm:prSet phldrT="[Texto]" custT="1"/>
      <dgm:spPr/>
      <dgm:t>
        <a:bodyPr/>
        <a:lstStyle/>
        <a:p>
          <a:r>
            <a:rPr lang="es-MX" sz="1100" dirty="0" smtClean="0"/>
            <a:t>Propietarios o inversores</a:t>
          </a:r>
          <a:endParaRPr lang="es-MX" sz="1100" dirty="0"/>
        </a:p>
      </dgm:t>
    </dgm:pt>
    <dgm:pt modelId="{34EC67F5-8D16-4028-B988-AAE8F1F419A6}" type="parTrans" cxnId="{20C34687-20BB-412B-B377-41F0B6CDFCCC}">
      <dgm:prSet/>
      <dgm:spPr/>
      <dgm:t>
        <a:bodyPr/>
        <a:lstStyle/>
        <a:p>
          <a:endParaRPr lang="es-MX"/>
        </a:p>
      </dgm:t>
    </dgm:pt>
    <dgm:pt modelId="{30C879E7-23C7-4DDB-94C9-FB6402DBC118}" type="sibTrans" cxnId="{20C34687-20BB-412B-B377-41F0B6CDFCCC}">
      <dgm:prSet/>
      <dgm:spPr/>
      <dgm:t>
        <a:bodyPr/>
        <a:lstStyle/>
        <a:p>
          <a:endParaRPr lang="es-MX"/>
        </a:p>
      </dgm:t>
    </dgm:pt>
    <dgm:pt modelId="{FB44FA5B-F26F-4BA6-AD54-E5CEA356CEC0}">
      <dgm:prSet phldrT="[Texto]" custT="1"/>
      <dgm:spPr/>
      <dgm:t>
        <a:bodyPr/>
        <a:lstStyle/>
        <a:p>
          <a:r>
            <a:rPr lang="es-MX" sz="1100" dirty="0" smtClean="0"/>
            <a:t>Directivos</a:t>
          </a:r>
          <a:endParaRPr lang="es-MX" sz="1100" dirty="0"/>
        </a:p>
      </dgm:t>
    </dgm:pt>
    <dgm:pt modelId="{B3FEDE0A-90CA-470A-8C4D-7954D0639B7E}" type="parTrans" cxnId="{435E239D-D095-4A00-BF02-57FD9CB1C3F3}">
      <dgm:prSet/>
      <dgm:spPr/>
      <dgm:t>
        <a:bodyPr/>
        <a:lstStyle/>
        <a:p>
          <a:endParaRPr lang="es-MX"/>
        </a:p>
      </dgm:t>
    </dgm:pt>
    <dgm:pt modelId="{7DD877BD-8C00-4F6E-84B8-46F3DAB255F9}" type="sibTrans" cxnId="{435E239D-D095-4A00-BF02-57FD9CB1C3F3}">
      <dgm:prSet/>
      <dgm:spPr/>
      <dgm:t>
        <a:bodyPr/>
        <a:lstStyle/>
        <a:p>
          <a:endParaRPr lang="es-MX"/>
        </a:p>
      </dgm:t>
    </dgm:pt>
    <dgm:pt modelId="{A3DB4710-AAAD-476A-B644-B2022D11ECE4}">
      <dgm:prSet phldrT="[Texto]" custT="1"/>
      <dgm:spPr/>
      <dgm:t>
        <a:bodyPr/>
        <a:lstStyle/>
        <a:p>
          <a:r>
            <a:rPr lang="es-MX" sz="1100" dirty="0" smtClean="0"/>
            <a:t>Sindicatos</a:t>
          </a:r>
          <a:endParaRPr lang="es-MX" sz="1100" dirty="0"/>
        </a:p>
      </dgm:t>
    </dgm:pt>
    <dgm:pt modelId="{74BBB0BC-7002-4527-8E1B-B8358A4EDC3F}" type="parTrans" cxnId="{F00FC090-A256-48E1-9C49-251FE4CDF2D9}">
      <dgm:prSet/>
      <dgm:spPr/>
      <dgm:t>
        <a:bodyPr/>
        <a:lstStyle/>
        <a:p>
          <a:endParaRPr lang="es-MX"/>
        </a:p>
      </dgm:t>
    </dgm:pt>
    <dgm:pt modelId="{33DB99AD-D59A-4DE3-8FBA-0C1702DE7F0D}" type="sibTrans" cxnId="{F00FC090-A256-48E1-9C49-251FE4CDF2D9}">
      <dgm:prSet/>
      <dgm:spPr/>
      <dgm:t>
        <a:bodyPr/>
        <a:lstStyle/>
        <a:p>
          <a:endParaRPr lang="es-MX"/>
        </a:p>
      </dgm:t>
    </dgm:pt>
    <dgm:pt modelId="{4B7A6BAD-CD8B-4F0B-8ED8-C3248E7AD319}">
      <dgm:prSet phldrT="[Texto]" custT="1"/>
      <dgm:spPr/>
      <dgm:t>
        <a:bodyPr/>
        <a:lstStyle/>
        <a:p>
          <a:r>
            <a:rPr lang="es-MX" sz="1200" dirty="0" smtClean="0"/>
            <a:t>Acreedores</a:t>
          </a:r>
          <a:endParaRPr lang="es-MX" sz="1200" dirty="0"/>
        </a:p>
      </dgm:t>
    </dgm:pt>
    <dgm:pt modelId="{1641C78B-CACD-4226-BF37-7F9F4D1D738D}" type="parTrans" cxnId="{D85E5A14-B97E-40BF-880E-55AD6031EC30}">
      <dgm:prSet/>
      <dgm:spPr/>
      <dgm:t>
        <a:bodyPr/>
        <a:lstStyle/>
        <a:p>
          <a:endParaRPr lang="es-MX"/>
        </a:p>
      </dgm:t>
    </dgm:pt>
    <dgm:pt modelId="{4CB85688-3BE3-4449-8246-F0696283BC2D}" type="sibTrans" cxnId="{D85E5A14-B97E-40BF-880E-55AD6031EC30}">
      <dgm:prSet/>
      <dgm:spPr/>
      <dgm:t>
        <a:bodyPr/>
        <a:lstStyle/>
        <a:p>
          <a:endParaRPr lang="es-MX"/>
        </a:p>
      </dgm:t>
    </dgm:pt>
    <dgm:pt modelId="{59FD5286-A1ED-408D-90B7-5866D0BBFD7A}">
      <dgm:prSet phldrT="[Texto]"/>
      <dgm:spPr/>
      <dgm:t>
        <a:bodyPr/>
        <a:lstStyle/>
        <a:p>
          <a:r>
            <a:rPr lang="es-MX" dirty="0" smtClean="0"/>
            <a:t>Toma de Decisiones</a:t>
          </a:r>
          <a:endParaRPr lang="es-MX" dirty="0"/>
        </a:p>
      </dgm:t>
    </dgm:pt>
    <dgm:pt modelId="{4EA34E44-6E08-4489-8F9E-A906F3E58105}" type="parTrans" cxnId="{9A64C0B3-C07E-4AFE-8BD3-6AA7342C40D7}">
      <dgm:prSet/>
      <dgm:spPr/>
      <dgm:t>
        <a:bodyPr/>
        <a:lstStyle/>
        <a:p>
          <a:endParaRPr lang="es-MX"/>
        </a:p>
      </dgm:t>
    </dgm:pt>
    <dgm:pt modelId="{16907470-3EA3-44B9-8808-34DFF802E240}" type="sibTrans" cxnId="{9A64C0B3-C07E-4AFE-8BD3-6AA7342C40D7}">
      <dgm:prSet/>
      <dgm:spPr/>
      <dgm:t>
        <a:bodyPr/>
        <a:lstStyle/>
        <a:p>
          <a:endParaRPr lang="es-MX"/>
        </a:p>
      </dgm:t>
    </dgm:pt>
    <dgm:pt modelId="{AE0AC406-F71C-4FDC-ADB8-57EE4B2E3624}" type="pres">
      <dgm:prSet presAssocID="{7EA9EDE8-4E54-4382-88FC-FBAED0CF0676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90AD9758-7470-4D66-AA25-D47557CBEB98}" type="pres">
      <dgm:prSet presAssocID="{4730F8AE-029C-4A91-A48A-E76437F7DD7D}" presName="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6C985F-E5EC-471D-A393-4B3D5DD4BB6B}" type="pres">
      <dgm:prSet presAssocID="{F2C88C6E-B22D-42DA-AF10-5CC24E56CDAA}" presName="sibTrans" presStyleLbl="sibTrans2D1" presStyleIdx="0" presStyleCnt="7"/>
      <dgm:spPr/>
      <dgm:t>
        <a:bodyPr/>
        <a:lstStyle/>
        <a:p>
          <a:endParaRPr lang="es-MX"/>
        </a:p>
      </dgm:t>
    </dgm:pt>
    <dgm:pt modelId="{0BB9C44D-45F7-41F0-8A31-4A074F718423}" type="pres">
      <dgm:prSet presAssocID="{E74AEBBE-E716-49EE-8D7A-C611FC3E7457}" presName="middleNode" presStyleCnt="0"/>
      <dgm:spPr/>
    </dgm:pt>
    <dgm:pt modelId="{4FF74DF1-E048-45AD-BD0A-28CEC882604E}" type="pres">
      <dgm:prSet presAssocID="{E74AEBBE-E716-49EE-8D7A-C611FC3E7457}" presName="padding" presStyleLbl="node1" presStyleIdx="0" presStyleCnt="8"/>
      <dgm:spPr/>
    </dgm:pt>
    <dgm:pt modelId="{CC7DDFBB-5F81-4740-8FDA-B770F13398D8}" type="pres">
      <dgm:prSet presAssocID="{E74AEBBE-E716-49EE-8D7A-C611FC3E7457}" presName="shap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AA0849-1001-43C8-9D38-11F3E0840310}" type="pres">
      <dgm:prSet presAssocID="{79988237-2B07-478A-8601-AF9C871F2EFD}" presName="sibTrans" presStyleLbl="sibTrans2D1" presStyleIdx="1" presStyleCnt="7"/>
      <dgm:spPr/>
      <dgm:t>
        <a:bodyPr/>
        <a:lstStyle/>
        <a:p>
          <a:endParaRPr lang="es-MX"/>
        </a:p>
      </dgm:t>
    </dgm:pt>
    <dgm:pt modelId="{2F46E375-8568-4B64-BEB2-2A498FE854AF}" type="pres">
      <dgm:prSet presAssocID="{5852C854-4178-400D-B0C4-942EB564C603}" presName="middleNode" presStyleCnt="0"/>
      <dgm:spPr/>
    </dgm:pt>
    <dgm:pt modelId="{98F348B1-A2D3-4343-A07C-D7025A0663D1}" type="pres">
      <dgm:prSet presAssocID="{5852C854-4178-400D-B0C4-942EB564C603}" presName="padding" presStyleLbl="node1" presStyleIdx="1" presStyleCnt="8"/>
      <dgm:spPr/>
    </dgm:pt>
    <dgm:pt modelId="{F940E257-EA2D-4633-8AD2-72AF72253B4E}" type="pres">
      <dgm:prSet presAssocID="{5852C854-4178-400D-B0C4-942EB564C603}" presName="shap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9D18B4-FB65-4BB4-94D8-4423193F4E24}" type="pres">
      <dgm:prSet presAssocID="{AE2DBA5A-7E4F-49A1-B88A-28A1D18E4035}" presName="sibTrans" presStyleLbl="sibTrans2D1" presStyleIdx="2" presStyleCnt="7"/>
      <dgm:spPr/>
      <dgm:t>
        <a:bodyPr/>
        <a:lstStyle/>
        <a:p>
          <a:endParaRPr lang="es-MX"/>
        </a:p>
      </dgm:t>
    </dgm:pt>
    <dgm:pt modelId="{95709946-739B-4D77-8530-71A5ACDD1576}" type="pres">
      <dgm:prSet presAssocID="{6BDF13EF-DD6E-4EED-B078-BF8BE5E7A77A}" presName="middleNode" presStyleCnt="0"/>
      <dgm:spPr/>
    </dgm:pt>
    <dgm:pt modelId="{45CABB72-6830-4B74-913D-C4E26711A70A}" type="pres">
      <dgm:prSet presAssocID="{6BDF13EF-DD6E-4EED-B078-BF8BE5E7A77A}" presName="padding" presStyleLbl="node1" presStyleIdx="2" presStyleCnt="8"/>
      <dgm:spPr/>
    </dgm:pt>
    <dgm:pt modelId="{3F844D6B-69A7-4C89-8098-00E4958E6B2C}" type="pres">
      <dgm:prSet presAssocID="{6BDF13EF-DD6E-4EED-B078-BF8BE5E7A77A}" presName="shap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B9C66D-2A48-4F74-9B25-29E176033F55}" type="pres">
      <dgm:prSet presAssocID="{30C879E7-23C7-4DDB-94C9-FB6402DBC118}" presName="sibTrans" presStyleLbl="sibTrans2D1" presStyleIdx="3" presStyleCnt="7"/>
      <dgm:spPr/>
      <dgm:t>
        <a:bodyPr/>
        <a:lstStyle/>
        <a:p>
          <a:endParaRPr lang="es-MX"/>
        </a:p>
      </dgm:t>
    </dgm:pt>
    <dgm:pt modelId="{34346B94-B8A1-42E4-9F4A-C0B3536D6C2E}" type="pres">
      <dgm:prSet presAssocID="{FB44FA5B-F26F-4BA6-AD54-E5CEA356CEC0}" presName="middleNode" presStyleCnt="0"/>
      <dgm:spPr/>
    </dgm:pt>
    <dgm:pt modelId="{63EA82A1-5CAD-41C4-A157-1D85C6AB34B9}" type="pres">
      <dgm:prSet presAssocID="{FB44FA5B-F26F-4BA6-AD54-E5CEA356CEC0}" presName="padding" presStyleLbl="node1" presStyleIdx="3" presStyleCnt="8"/>
      <dgm:spPr/>
    </dgm:pt>
    <dgm:pt modelId="{D6D40F95-8531-4EE5-BEE2-126F76CC97A3}" type="pres">
      <dgm:prSet presAssocID="{FB44FA5B-F26F-4BA6-AD54-E5CEA356CEC0}" presName="shap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2267DA-0C64-4568-A1F2-B99CCD179F09}" type="pres">
      <dgm:prSet presAssocID="{7DD877BD-8C00-4F6E-84B8-46F3DAB255F9}" presName="sibTrans" presStyleLbl="sibTrans2D1" presStyleIdx="4" presStyleCnt="7"/>
      <dgm:spPr/>
      <dgm:t>
        <a:bodyPr/>
        <a:lstStyle/>
        <a:p>
          <a:endParaRPr lang="es-MX"/>
        </a:p>
      </dgm:t>
    </dgm:pt>
    <dgm:pt modelId="{6A2A2ED9-04E5-45B1-BF79-51F54A83E57B}" type="pres">
      <dgm:prSet presAssocID="{A3DB4710-AAAD-476A-B644-B2022D11ECE4}" presName="middleNode" presStyleCnt="0"/>
      <dgm:spPr/>
    </dgm:pt>
    <dgm:pt modelId="{8AF36EBE-4726-40D1-B72D-BBDC6A7C691B}" type="pres">
      <dgm:prSet presAssocID="{A3DB4710-AAAD-476A-B644-B2022D11ECE4}" presName="padding" presStyleLbl="node1" presStyleIdx="4" presStyleCnt="8"/>
      <dgm:spPr/>
    </dgm:pt>
    <dgm:pt modelId="{C6FC0D68-BCF4-43C6-AFC4-ED636244CE6B}" type="pres">
      <dgm:prSet presAssocID="{A3DB4710-AAAD-476A-B644-B2022D11ECE4}" presName="shap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0B2C1C-53B8-4465-81A9-3103D3470B7C}" type="pres">
      <dgm:prSet presAssocID="{33DB99AD-D59A-4DE3-8FBA-0C1702DE7F0D}" presName="sibTrans" presStyleLbl="sibTrans2D1" presStyleIdx="5" presStyleCnt="7"/>
      <dgm:spPr/>
      <dgm:t>
        <a:bodyPr/>
        <a:lstStyle/>
        <a:p>
          <a:endParaRPr lang="es-MX"/>
        </a:p>
      </dgm:t>
    </dgm:pt>
    <dgm:pt modelId="{1918B35E-47CF-42B7-BCD3-13EF7F99803E}" type="pres">
      <dgm:prSet presAssocID="{4B7A6BAD-CD8B-4F0B-8ED8-C3248E7AD319}" presName="middleNode" presStyleCnt="0"/>
      <dgm:spPr/>
    </dgm:pt>
    <dgm:pt modelId="{06B0A95B-9033-4425-B691-9E6361D44534}" type="pres">
      <dgm:prSet presAssocID="{4B7A6BAD-CD8B-4F0B-8ED8-C3248E7AD319}" presName="padding" presStyleLbl="node1" presStyleIdx="5" presStyleCnt="8"/>
      <dgm:spPr/>
    </dgm:pt>
    <dgm:pt modelId="{AE7A6DFC-E5CD-48C3-8A85-87268E7BC145}" type="pres">
      <dgm:prSet presAssocID="{4B7A6BAD-CD8B-4F0B-8ED8-C3248E7AD319}" presName="shap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1816F5-C6A0-4BEC-BAD4-4633DEB3361D}" type="pres">
      <dgm:prSet presAssocID="{4CB85688-3BE3-4449-8246-F0696283BC2D}" presName="sibTrans" presStyleLbl="sibTrans2D1" presStyleIdx="6" presStyleCnt="7"/>
      <dgm:spPr/>
      <dgm:t>
        <a:bodyPr/>
        <a:lstStyle/>
        <a:p>
          <a:endParaRPr lang="es-MX"/>
        </a:p>
      </dgm:t>
    </dgm:pt>
    <dgm:pt modelId="{3A1BEEBD-6CFC-4AE3-BD91-31B5239D3AC5}" type="pres">
      <dgm:prSet presAssocID="{59FD5286-A1ED-408D-90B7-5866D0BBFD7A}" presName="las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0FC090-A256-48E1-9C49-251FE4CDF2D9}" srcId="{7EA9EDE8-4E54-4382-88FC-FBAED0CF0676}" destId="{A3DB4710-AAAD-476A-B644-B2022D11ECE4}" srcOrd="5" destOrd="0" parTransId="{74BBB0BC-7002-4527-8E1B-B8358A4EDC3F}" sibTransId="{33DB99AD-D59A-4DE3-8FBA-0C1702DE7F0D}"/>
    <dgm:cxn modelId="{DA694534-A4D9-4B38-B491-DF9CF0B7B8E6}" srcId="{7EA9EDE8-4E54-4382-88FC-FBAED0CF0676}" destId="{E74AEBBE-E716-49EE-8D7A-C611FC3E7457}" srcOrd="1" destOrd="0" parTransId="{8009C8F1-AFE5-4813-97E8-BFFF63DA305C}" sibTransId="{79988237-2B07-478A-8601-AF9C871F2EFD}"/>
    <dgm:cxn modelId="{31601293-0A52-4834-BE7A-548DC0FFA07F}" type="presOf" srcId="{33DB99AD-D59A-4DE3-8FBA-0C1702DE7F0D}" destId="{D40B2C1C-53B8-4465-81A9-3103D3470B7C}" srcOrd="0" destOrd="0" presId="urn:microsoft.com/office/officeart/2005/8/layout/bProcess2"/>
    <dgm:cxn modelId="{435E239D-D095-4A00-BF02-57FD9CB1C3F3}" srcId="{7EA9EDE8-4E54-4382-88FC-FBAED0CF0676}" destId="{FB44FA5B-F26F-4BA6-AD54-E5CEA356CEC0}" srcOrd="4" destOrd="0" parTransId="{B3FEDE0A-90CA-470A-8C4D-7954D0639B7E}" sibTransId="{7DD877BD-8C00-4F6E-84B8-46F3DAB255F9}"/>
    <dgm:cxn modelId="{16EAA064-EA40-4C13-82E8-87BA89207104}" srcId="{7EA9EDE8-4E54-4382-88FC-FBAED0CF0676}" destId="{4730F8AE-029C-4A91-A48A-E76437F7DD7D}" srcOrd="0" destOrd="0" parTransId="{1228F0F5-C3D9-4E3D-BB38-07952D5E1E86}" sibTransId="{F2C88C6E-B22D-42DA-AF10-5CC24E56CDAA}"/>
    <dgm:cxn modelId="{D85E5A14-B97E-40BF-880E-55AD6031EC30}" srcId="{7EA9EDE8-4E54-4382-88FC-FBAED0CF0676}" destId="{4B7A6BAD-CD8B-4F0B-8ED8-C3248E7AD319}" srcOrd="6" destOrd="0" parTransId="{1641C78B-CACD-4226-BF37-7F9F4D1D738D}" sibTransId="{4CB85688-3BE3-4449-8246-F0696283BC2D}"/>
    <dgm:cxn modelId="{E4D57BF6-E4F8-4832-B38D-623C0DE6E883}" type="presOf" srcId="{4CB85688-3BE3-4449-8246-F0696283BC2D}" destId="{811816F5-C6A0-4BEC-BAD4-4633DEB3361D}" srcOrd="0" destOrd="0" presId="urn:microsoft.com/office/officeart/2005/8/layout/bProcess2"/>
    <dgm:cxn modelId="{947C101D-FAE5-4ECB-B722-13DAD3B04CAA}" type="presOf" srcId="{7EA9EDE8-4E54-4382-88FC-FBAED0CF0676}" destId="{AE0AC406-F71C-4FDC-ADB8-57EE4B2E3624}" srcOrd="0" destOrd="0" presId="urn:microsoft.com/office/officeart/2005/8/layout/bProcess2"/>
    <dgm:cxn modelId="{35AC2BBE-0612-4D52-9201-C3D50D201F06}" type="presOf" srcId="{AE2DBA5A-7E4F-49A1-B88A-28A1D18E4035}" destId="{E19D18B4-FB65-4BB4-94D8-4423193F4E24}" srcOrd="0" destOrd="0" presId="urn:microsoft.com/office/officeart/2005/8/layout/bProcess2"/>
    <dgm:cxn modelId="{CFA78B8C-5D71-4F48-B754-9D9F8A646371}" type="presOf" srcId="{7DD877BD-8C00-4F6E-84B8-46F3DAB255F9}" destId="{A02267DA-0C64-4568-A1F2-B99CCD179F09}" srcOrd="0" destOrd="0" presId="urn:microsoft.com/office/officeart/2005/8/layout/bProcess2"/>
    <dgm:cxn modelId="{9B889E16-29D2-4D9C-8F94-F37E6DB0C49B}" type="presOf" srcId="{4730F8AE-029C-4A91-A48A-E76437F7DD7D}" destId="{90AD9758-7470-4D66-AA25-D47557CBEB98}" srcOrd="0" destOrd="0" presId="urn:microsoft.com/office/officeart/2005/8/layout/bProcess2"/>
    <dgm:cxn modelId="{52094674-7B38-4B5C-AD4E-040ADA6F98B7}" srcId="{7EA9EDE8-4E54-4382-88FC-FBAED0CF0676}" destId="{5852C854-4178-400D-B0C4-942EB564C603}" srcOrd="2" destOrd="0" parTransId="{D16DBF20-CB98-4E0B-9FF9-0BDAA779A982}" sibTransId="{AE2DBA5A-7E4F-49A1-B88A-28A1D18E4035}"/>
    <dgm:cxn modelId="{1BCEEB1F-6F1B-4684-B3C1-C26CBDDFD13A}" type="presOf" srcId="{5852C854-4178-400D-B0C4-942EB564C603}" destId="{F940E257-EA2D-4633-8AD2-72AF72253B4E}" srcOrd="0" destOrd="0" presId="urn:microsoft.com/office/officeart/2005/8/layout/bProcess2"/>
    <dgm:cxn modelId="{3109401B-0181-4E7F-9A96-27552600D2C5}" type="presOf" srcId="{FB44FA5B-F26F-4BA6-AD54-E5CEA356CEC0}" destId="{D6D40F95-8531-4EE5-BEE2-126F76CC97A3}" srcOrd="0" destOrd="0" presId="urn:microsoft.com/office/officeart/2005/8/layout/bProcess2"/>
    <dgm:cxn modelId="{20993C2F-F816-4E37-A75A-BF7460B74BEF}" type="presOf" srcId="{4B7A6BAD-CD8B-4F0B-8ED8-C3248E7AD319}" destId="{AE7A6DFC-E5CD-48C3-8A85-87268E7BC145}" srcOrd="0" destOrd="0" presId="urn:microsoft.com/office/officeart/2005/8/layout/bProcess2"/>
    <dgm:cxn modelId="{20C34687-20BB-412B-B377-41F0B6CDFCCC}" srcId="{7EA9EDE8-4E54-4382-88FC-FBAED0CF0676}" destId="{6BDF13EF-DD6E-4EED-B078-BF8BE5E7A77A}" srcOrd="3" destOrd="0" parTransId="{34EC67F5-8D16-4028-B988-AAE8F1F419A6}" sibTransId="{30C879E7-23C7-4DDB-94C9-FB6402DBC118}"/>
    <dgm:cxn modelId="{D48B1B15-1EB8-4ED9-87A0-C90AD7C6509C}" type="presOf" srcId="{79988237-2B07-478A-8601-AF9C871F2EFD}" destId="{15AA0849-1001-43C8-9D38-11F3E0840310}" srcOrd="0" destOrd="0" presId="urn:microsoft.com/office/officeart/2005/8/layout/bProcess2"/>
    <dgm:cxn modelId="{DDFCA83B-2A03-402F-A0E9-D4C6341387F3}" type="presOf" srcId="{30C879E7-23C7-4DDB-94C9-FB6402DBC118}" destId="{F7B9C66D-2A48-4F74-9B25-29E176033F55}" srcOrd="0" destOrd="0" presId="urn:microsoft.com/office/officeart/2005/8/layout/bProcess2"/>
    <dgm:cxn modelId="{8544ED7A-8CE1-4542-AD7B-21858FE8C569}" type="presOf" srcId="{F2C88C6E-B22D-42DA-AF10-5CC24E56CDAA}" destId="{1A6C985F-E5EC-471D-A393-4B3D5DD4BB6B}" srcOrd="0" destOrd="0" presId="urn:microsoft.com/office/officeart/2005/8/layout/bProcess2"/>
    <dgm:cxn modelId="{9A64C0B3-C07E-4AFE-8BD3-6AA7342C40D7}" srcId="{7EA9EDE8-4E54-4382-88FC-FBAED0CF0676}" destId="{59FD5286-A1ED-408D-90B7-5866D0BBFD7A}" srcOrd="7" destOrd="0" parTransId="{4EA34E44-6E08-4489-8F9E-A906F3E58105}" sibTransId="{16907470-3EA3-44B9-8808-34DFF802E240}"/>
    <dgm:cxn modelId="{C520804D-0FB5-4D1E-A007-91AD3CFF2DD0}" type="presOf" srcId="{6BDF13EF-DD6E-4EED-B078-BF8BE5E7A77A}" destId="{3F844D6B-69A7-4C89-8098-00E4958E6B2C}" srcOrd="0" destOrd="0" presId="urn:microsoft.com/office/officeart/2005/8/layout/bProcess2"/>
    <dgm:cxn modelId="{DA0CE33C-4DA5-4BE5-A1A0-0E1F0AECFA12}" type="presOf" srcId="{59FD5286-A1ED-408D-90B7-5866D0BBFD7A}" destId="{3A1BEEBD-6CFC-4AE3-BD91-31B5239D3AC5}" srcOrd="0" destOrd="0" presId="urn:microsoft.com/office/officeart/2005/8/layout/bProcess2"/>
    <dgm:cxn modelId="{D9D08C50-5D0D-49D9-8551-26D43D8F94AF}" type="presOf" srcId="{A3DB4710-AAAD-476A-B644-B2022D11ECE4}" destId="{C6FC0D68-BCF4-43C6-AFC4-ED636244CE6B}" srcOrd="0" destOrd="0" presId="urn:microsoft.com/office/officeart/2005/8/layout/bProcess2"/>
    <dgm:cxn modelId="{9B8958A2-BF33-4EA0-8DA2-5F91393CE7B9}" type="presOf" srcId="{E74AEBBE-E716-49EE-8D7A-C611FC3E7457}" destId="{CC7DDFBB-5F81-4740-8FDA-B770F13398D8}" srcOrd="0" destOrd="0" presId="urn:microsoft.com/office/officeart/2005/8/layout/bProcess2"/>
    <dgm:cxn modelId="{A1598148-AF64-4563-A952-F8344CB5701C}" type="presParOf" srcId="{AE0AC406-F71C-4FDC-ADB8-57EE4B2E3624}" destId="{90AD9758-7470-4D66-AA25-D47557CBEB98}" srcOrd="0" destOrd="0" presId="urn:microsoft.com/office/officeart/2005/8/layout/bProcess2"/>
    <dgm:cxn modelId="{2AB44DF6-6258-4D3E-8B99-08F8CAE82B75}" type="presParOf" srcId="{AE0AC406-F71C-4FDC-ADB8-57EE4B2E3624}" destId="{1A6C985F-E5EC-471D-A393-4B3D5DD4BB6B}" srcOrd="1" destOrd="0" presId="urn:microsoft.com/office/officeart/2005/8/layout/bProcess2"/>
    <dgm:cxn modelId="{09BAC859-C3BE-4402-A65C-8EE8720535A8}" type="presParOf" srcId="{AE0AC406-F71C-4FDC-ADB8-57EE4B2E3624}" destId="{0BB9C44D-45F7-41F0-8A31-4A074F718423}" srcOrd="2" destOrd="0" presId="urn:microsoft.com/office/officeart/2005/8/layout/bProcess2"/>
    <dgm:cxn modelId="{88692AE1-931B-4151-8E66-746B52EA9C97}" type="presParOf" srcId="{0BB9C44D-45F7-41F0-8A31-4A074F718423}" destId="{4FF74DF1-E048-45AD-BD0A-28CEC882604E}" srcOrd="0" destOrd="0" presId="urn:microsoft.com/office/officeart/2005/8/layout/bProcess2"/>
    <dgm:cxn modelId="{ED7E15FD-15ED-4B02-9E21-649D94E41C3B}" type="presParOf" srcId="{0BB9C44D-45F7-41F0-8A31-4A074F718423}" destId="{CC7DDFBB-5F81-4740-8FDA-B770F13398D8}" srcOrd="1" destOrd="0" presId="urn:microsoft.com/office/officeart/2005/8/layout/bProcess2"/>
    <dgm:cxn modelId="{469AFC60-B9BC-4150-B655-F70E86F1612B}" type="presParOf" srcId="{AE0AC406-F71C-4FDC-ADB8-57EE4B2E3624}" destId="{15AA0849-1001-43C8-9D38-11F3E0840310}" srcOrd="3" destOrd="0" presId="urn:microsoft.com/office/officeart/2005/8/layout/bProcess2"/>
    <dgm:cxn modelId="{E5A6FEED-7B1C-435B-BB93-1F3F249C46B8}" type="presParOf" srcId="{AE0AC406-F71C-4FDC-ADB8-57EE4B2E3624}" destId="{2F46E375-8568-4B64-BEB2-2A498FE854AF}" srcOrd="4" destOrd="0" presId="urn:microsoft.com/office/officeart/2005/8/layout/bProcess2"/>
    <dgm:cxn modelId="{8829DF48-935F-4CEC-B85D-DE3DFCA70F3E}" type="presParOf" srcId="{2F46E375-8568-4B64-BEB2-2A498FE854AF}" destId="{98F348B1-A2D3-4343-A07C-D7025A0663D1}" srcOrd="0" destOrd="0" presId="urn:microsoft.com/office/officeart/2005/8/layout/bProcess2"/>
    <dgm:cxn modelId="{D0B65824-F0E3-41C1-8BA6-2C14B348A1EC}" type="presParOf" srcId="{2F46E375-8568-4B64-BEB2-2A498FE854AF}" destId="{F940E257-EA2D-4633-8AD2-72AF72253B4E}" srcOrd="1" destOrd="0" presId="urn:microsoft.com/office/officeart/2005/8/layout/bProcess2"/>
    <dgm:cxn modelId="{0F3BC7D1-772A-48CF-9952-0EFD5CD39D3D}" type="presParOf" srcId="{AE0AC406-F71C-4FDC-ADB8-57EE4B2E3624}" destId="{E19D18B4-FB65-4BB4-94D8-4423193F4E24}" srcOrd="5" destOrd="0" presId="urn:microsoft.com/office/officeart/2005/8/layout/bProcess2"/>
    <dgm:cxn modelId="{914182D8-87CD-4F01-975B-9A3219422D41}" type="presParOf" srcId="{AE0AC406-F71C-4FDC-ADB8-57EE4B2E3624}" destId="{95709946-739B-4D77-8530-71A5ACDD1576}" srcOrd="6" destOrd="0" presId="urn:microsoft.com/office/officeart/2005/8/layout/bProcess2"/>
    <dgm:cxn modelId="{B936E87F-72F5-4F78-B0E3-7CCB8ADF8CDD}" type="presParOf" srcId="{95709946-739B-4D77-8530-71A5ACDD1576}" destId="{45CABB72-6830-4B74-913D-C4E26711A70A}" srcOrd="0" destOrd="0" presId="urn:microsoft.com/office/officeart/2005/8/layout/bProcess2"/>
    <dgm:cxn modelId="{1B8C06EE-D912-4397-9958-E7C1839F8855}" type="presParOf" srcId="{95709946-739B-4D77-8530-71A5ACDD1576}" destId="{3F844D6B-69A7-4C89-8098-00E4958E6B2C}" srcOrd="1" destOrd="0" presId="urn:microsoft.com/office/officeart/2005/8/layout/bProcess2"/>
    <dgm:cxn modelId="{4510C42E-0C90-45A4-A511-3B2B2796B209}" type="presParOf" srcId="{AE0AC406-F71C-4FDC-ADB8-57EE4B2E3624}" destId="{F7B9C66D-2A48-4F74-9B25-29E176033F55}" srcOrd="7" destOrd="0" presId="urn:microsoft.com/office/officeart/2005/8/layout/bProcess2"/>
    <dgm:cxn modelId="{A33B9053-BE6D-4A52-8972-E8C8E19173CB}" type="presParOf" srcId="{AE0AC406-F71C-4FDC-ADB8-57EE4B2E3624}" destId="{34346B94-B8A1-42E4-9F4A-C0B3536D6C2E}" srcOrd="8" destOrd="0" presId="urn:microsoft.com/office/officeart/2005/8/layout/bProcess2"/>
    <dgm:cxn modelId="{EF87D20A-F4C7-4E7B-847D-4D8CA97D51CC}" type="presParOf" srcId="{34346B94-B8A1-42E4-9F4A-C0B3536D6C2E}" destId="{63EA82A1-5CAD-41C4-A157-1D85C6AB34B9}" srcOrd="0" destOrd="0" presId="urn:microsoft.com/office/officeart/2005/8/layout/bProcess2"/>
    <dgm:cxn modelId="{0C09D7F1-8374-4438-B8B1-0C206905B056}" type="presParOf" srcId="{34346B94-B8A1-42E4-9F4A-C0B3536D6C2E}" destId="{D6D40F95-8531-4EE5-BEE2-126F76CC97A3}" srcOrd="1" destOrd="0" presId="urn:microsoft.com/office/officeart/2005/8/layout/bProcess2"/>
    <dgm:cxn modelId="{DCF5373D-7E0C-4CDA-B9C1-1FFF69893221}" type="presParOf" srcId="{AE0AC406-F71C-4FDC-ADB8-57EE4B2E3624}" destId="{A02267DA-0C64-4568-A1F2-B99CCD179F09}" srcOrd="9" destOrd="0" presId="urn:microsoft.com/office/officeart/2005/8/layout/bProcess2"/>
    <dgm:cxn modelId="{92EC03B3-06A0-4028-A689-F8EE5EBDBC5C}" type="presParOf" srcId="{AE0AC406-F71C-4FDC-ADB8-57EE4B2E3624}" destId="{6A2A2ED9-04E5-45B1-BF79-51F54A83E57B}" srcOrd="10" destOrd="0" presId="urn:microsoft.com/office/officeart/2005/8/layout/bProcess2"/>
    <dgm:cxn modelId="{595051C9-F684-4833-97AD-A2668F59CA2B}" type="presParOf" srcId="{6A2A2ED9-04E5-45B1-BF79-51F54A83E57B}" destId="{8AF36EBE-4726-40D1-B72D-BBDC6A7C691B}" srcOrd="0" destOrd="0" presId="urn:microsoft.com/office/officeart/2005/8/layout/bProcess2"/>
    <dgm:cxn modelId="{27B25226-CF1C-4E3E-AA7D-93EFB18E8F3C}" type="presParOf" srcId="{6A2A2ED9-04E5-45B1-BF79-51F54A83E57B}" destId="{C6FC0D68-BCF4-43C6-AFC4-ED636244CE6B}" srcOrd="1" destOrd="0" presId="urn:microsoft.com/office/officeart/2005/8/layout/bProcess2"/>
    <dgm:cxn modelId="{2ABBC6D9-6291-4EB3-BFE1-CAF0B58348AC}" type="presParOf" srcId="{AE0AC406-F71C-4FDC-ADB8-57EE4B2E3624}" destId="{D40B2C1C-53B8-4465-81A9-3103D3470B7C}" srcOrd="11" destOrd="0" presId="urn:microsoft.com/office/officeart/2005/8/layout/bProcess2"/>
    <dgm:cxn modelId="{121C88C6-23D3-42A6-8A72-29692FC0A86F}" type="presParOf" srcId="{AE0AC406-F71C-4FDC-ADB8-57EE4B2E3624}" destId="{1918B35E-47CF-42B7-BCD3-13EF7F99803E}" srcOrd="12" destOrd="0" presId="urn:microsoft.com/office/officeart/2005/8/layout/bProcess2"/>
    <dgm:cxn modelId="{B5EC24BF-AC7D-4E72-A224-E30BE6E3613D}" type="presParOf" srcId="{1918B35E-47CF-42B7-BCD3-13EF7F99803E}" destId="{06B0A95B-9033-4425-B691-9E6361D44534}" srcOrd="0" destOrd="0" presId="urn:microsoft.com/office/officeart/2005/8/layout/bProcess2"/>
    <dgm:cxn modelId="{60DEEBE4-2131-4DBC-8915-8CDB22224514}" type="presParOf" srcId="{1918B35E-47CF-42B7-BCD3-13EF7F99803E}" destId="{AE7A6DFC-E5CD-48C3-8A85-87268E7BC145}" srcOrd="1" destOrd="0" presId="urn:microsoft.com/office/officeart/2005/8/layout/bProcess2"/>
    <dgm:cxn modelId="{55DF5C3E-4A22-410B-BA2B-56B8E523737E}" type="presParOf" srcId="{AE0AC406-F71C-4FDC-ADB8-57EE4B2E3624}" destId="{811816F5-C6A0-4BEC-BAD4-4633DEB3361D}" srcOrd="13" destOrd="0" presId="urn:microsoft.com/office/officeart/2005/8/layout/bProcess2"/>
    <dgm:cxn modelId="{D918BE1E-0224-40D9-B681-7B700D6889D1}" type="presParOf" srcId="{AE0AC406-F71C-4FDC-ADB8-57EE4B2E3624}" destId="{3A1BEEBD-6CFC-4AE3-BD91-31B5239D3AC5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354DD0-3FD1-4B59-B377-B76E41448BB5}" type="doc">
      <dgm:prSet loTypeId="urn:microsoft.com/office/officeart/2005/8/layout/cycle2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DB8864BF-9AD0-45F2-AF20-D07F8AB7015E}">
      <dgm:prSet phldrT="[Texto]"/>
      <dgm:spPr/>
      <dgm:t>
        <a:bodyPr/>
        <a:lstStyle/>
        <a:p>
          <a:r>
            <a:rPr lang="es-MX" dirty="0" smtClean="0"/>
            <a:t>Información</a:t>
          </a:r>
          <a:endParaRPr lang="es-MX" dirty="0"/>
        </a:p>
      </dgm:t>
    </dgm:pt>
    <dgm:pt modelId="{F022E3D7-D9C7-496A-87AC-358DBD1BE48D}" type="parTrans" cxnId="{67DFCA55-00AB-447E-8EEA-7AE39DD2B8C6}">
      <dgm:prSet/>
      <dgm:spPr/>
      <dgm:t>
        <a:bodyPr/>
        <a:lstStyle/>
        <a:p>
          <a:endParaRPr lang="es-MX"/>
        </a:p>
      </dgm:t>
    </dgm:pt>
    <dgm:pt modelId="{BE7289EF-9948-4DA1-8FAB-709024EA071F}" type="sibTrans" cxnId="{67DFCA55-00AB-447E-8EEA-7AE39DD2B8C6}">
      <dgm:prSet/>
      <dgm:spPr/>
      <dgm:t>
        <a:bodyPr/>
        <a:lstStyle/>
        <a:p>
          <a:endParaRPr lang="es-MX"/>
        </a:p>
      </dgm:t>
    </dgm:pt>
    <dgm:pt modelId="{94EAD64C-4595-4B98-A744-247FFAD5A414}">
      <dgm:prSet phldrT="[Texto]"/>
      <dgm:spPr/>
      <dgm:t>
        <a:bodyPr/>
        <a:lstStyle/>
        <a:p>
          <a:r>
            <a:rPr lang="es-MX" dirty="0" smtClean="0"/>
            <a:t>Conocimiento</a:t>
          </a:r>
          <a:endParaRPr lang="es-MX" dirty="0"/>
        </a:p>
      </dgm:t>
    </dgm:pt>
    <dgm:pt modelId="{1CDAF906-09FC-48DF-8B39-82B51411B38C}" type="parTrans" cxnId="{4E5DC15E-9406-4BCE-97D8-50D47DEE4770}">
      <dgm:prSet/>
      <dgm:spPr/>
      <dgm:t>
        <a:bodyPr/>
        <a:lstStyle/>
        <a:p>
          <a:endParaRPr lang="es-MX"/>
        </a:p>
      </dgm:t>
    </dgm:pt>
    <dgm:pt modelId="{FFCE9348-9906-4B11-8537-0224D6BF5497}" type="sibTrans" cxnId="{4E5DC15E-9406-4BCE-97D8-50D47DEE4770}">
      <dgm:prSet/>
      <dgm:spPr/>
      <dgm:t>
        <a:bodyPr/>
        <a:lstStyle/>
        <a:p>
          <a:endParaRPr lang="es-MX"/>
        </a:p>
      </dgm:t>
    </dgm:pt>
    <dgm:pt modelId="{FDFBB0ED-DCB1-4881-A523-ECE10BFE52F4}">
      <dgm:prSet phldrT="[Texto]"/>
      <dgm:spPr/>
      <dgm:t>
        <a:bodyPr/>
        <a:lstStyle/>
        <a:p>
          <a:r>
            <a:rPr lang="es-MX" dirty="0" smtClean="0"/>
            <a:t>Experiencia</a:t>
          </a:r>
          <a:endParaRPr lang="es-MX" dirty="0"/>
        </a:p>
      </dgm:t>
    </dgm:pt>
    <dgm:pt modelId="{CF305F5C-5DEF-45A8-9D04-8F47E3C163E5}" type="parTrans" cxnId="{F49C20F5-519A-40B2-99E6-B1954A7831EC}">
      <dgm:prSet/>
      <dgm:spPr/>
      <dgm:t>
        <a:bodyPr/>
        <a:lstStyle/>
        <a:p>
          <a:endParaRPr lang="es-MX"/>
        </a:p>
      </dgm:t>
    </dgm:pt>
    <dgm:pt modelId="{69EF6565-1C0B-4FF5-BFD7-BC6B1213EC24}" type="sibTrans" cxnId="{F49C20F5-519A-40B2-99E6-B1954A7831EC}">
      <dgm:prSet/>
      <dgm:spPr/>
      <dgm:t>
        <a:bodyPr/>
        <a:lstStyle/>
        <a:p>
          <a:endParaRPr lang="es-MX"/>
        </a:p>
      </dgm:t>
    </dgm:pt>
    <dgm:pt modelId="{C3781A78-D28F-4152-8744-50AECC122BBF}">
      <dgm:prSet phldrT="[Texto]"/>
      <dgm:spPr/>
      <dgm:t>
        <a:bodyPr/>
        <a:lstStyle/>
        <a:p>
          <a:r>
            <a:rPr lang="es-MX" dirty="0" smtClean="0"/>
            <a:t>Análisis </a:t>
          </a:r>
          <a:endParaRPr lang="es-MX" dirty="0"/>
        </a:p>
      </dgm:t>
    </dgm:pt>
    <dgm:pt modelId="{A7136521-A89B-4BC8-948A-BE76A1862C5A}" type="parTrans" cxnId="{4D828CD6-6E94-4DEC-B867-E6ABEF1BA83C}">
      <dgm:prSet/>
      <dgm:spPr/>
      <dgm:t>
        <a:bodyPr/>
        <a:lstStyle/>
        <a:p>
          <a:endParaRPr lang="es-MX"/>
        </a:p>
      </dgm:t>
    </dgm:pt>
    <dgm:pt modelId="{DB0FB897-EC1E-4AB3-83AB-CAE46789FBFB}" type="sibTrans" cxnId="{4D828CD6-6E94-4DEC-B867-E6ABEF1BA83C}">
      <dgm:prSet/>
      <dgm:spPr/>
      <dgm:t>
        <a:bodyPr/>
        <a:lstStyle/>
        <a:p>
          <a:endParaRPr lang="es-MX"/>
        </a:p>
      </dgm:t>
    </dgm:pt>
    <dgm:pt modelId="{864AF8B1-D9D1-4B3A-B868-3216CEA7FB35}">
      <dgm:prSet phldrT="[Texto]"/>
      <dgm:spPr/>
      <dgm:t>
        <a:bodyPr/>
        <a:lstStyle/>
        <a:p>
          <a:r>
            <a:rPr lang="es-MX" dirty="0" smtClean="0"/>
            <a:t>Juicio</a:t>
          </a:r>
          <a:endParaRPr lang="es-MX" dirty="0"/>
        </a:p>
      </dgm:t>
    </dgm:pt>
    <dgm:pt modelId="{4B4F1B24-DAA9-407A-B264-EEB3C3E4D383}" type="parTrans" cxnId="{3C3891D3-4958-443C-BC7D-E0DA486843AC}">
      <dgm:prSet/>
      <dgm:spPr/>
      <dgm:t>
        <a:bodyPr/>
        <a:lstStyle/>
        <a:p>
          <a:endParaRPr lang="es-MX"/>
        </a:p>
      </dgm:t>
    </dgm:pt>
    <dgm:pt modelId="{7C5C47DA-2354-48BC-8E43-0796E16B3CA0}" type="sibTrans" cxnId="{3C3891D3-4958-443C-BC7D-E0DA486843AC}">
      <dgm:prSet/>
      <dgm:spPr/>
      <dgm:t>
        <a:bodyPr/>
        <a:lstStyle/>
        <a:p>
          <a:endParaRPr lang="es-MX"/>
        </a:p>
      </dgm:t>
    </dgm:pt>
    <dgm:pt modelId="{AF38C2DD-57E3-4471-B4CB-E07F1F149B44}" type="pres">
      <dgm:prSet presAssocID="{A0354DD0-3FD1-4B59-B377-B76E41448BB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FED9AB7-986D-4F0E-8042-B12F5625C4C2}" type="pres">
      <dgm:prSet presAssocID="{DB8864BF-9AD0-45F2-AF20-D07F8AB7015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702E6A-9191-47F0-A0FE-48D2CC4D63DF}" type="pres">
      <dgm:prSet presAssocID="{BE7289EF-9948-4DA1-8FAB-709024EA071F}" presName="sibTrans" presStyleLbl="sibTrans2D1" presStyleIdx="0" presStyleCnt="5"/>
      <dgm:spPr/>
      <dgm:t>
        <a:bodyPr/>
        <a:lstStyle/>
        <a:p>
          <a:endParaRPr lang="es-MX"/>
        </a:p>
      </dgm:t>
    </dgm:pt>
    <dgm:pt modelId="{2F38AD83-B3F4-4684-9425-7A2B19A9378C}" type="pres">
      <dgm:prSet presAssocID="{BE7289EF-9948-4DA1-8FAB-709024EA071F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F51D2550-1651-4209-B22E-DFC0CF1F2391}" type="pres">
      <dgm:prSet presAssocID="{94EAD64C-4595-4B98-A744-247FFAD5A41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248C28-EF16-4C42-BD7E-21A0E6BF4732}" type="pres">
      <dgm:prSet presAssocID="{FFCE9348-9906-4B11-8537-0224D6BF5497}" presName="sibTrans" presStyleLbl="sibTrans2D1" presStyleIdx="1" presStyleCnt="5"/>
      <dgm:spPr/>
      <dgm:t>
        <a:bodyPr/>
        <a:lstStyle/>
        <a:p>
          <a:endParaRPr lang="es-MX"/>
        </a:p>
      </dgm:t>
    </dgm:pt>
    <dgm:pt modelId="{F1803866-83FB-4F5D-90F4-F603435D75BD}" type="pres">
      <dgm:prSet presAssocID="{FFCE9348-9906-4B11-8537-0224D6BF5497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F8ADFCFD-9657-4E91-94F0-056A4A32CC0E}" type="pres">
      <dgm:prSet presAssocID="{FDFBB0ED-DCB1-4881-A523-ECE10BFE52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DB586D-556D-4E71-B7F4-7BF6E6F9E7EA}" type="pres">
      <dgm:prSet presAssocID="{69EF6565-1C0B-4FF5-BFD7-BC6B1213EC24}" presName="sibTrans" presStyleLbl="sibTrans2D1" presStyleIdx="2" presStyleCnt="5"/>
      <dgm:spPr/>
      <dgm:t>
        <a:bodyPr/>
        <a:lstStyle/>
        <a:p>
          <a:endParaRPr lang="es-MX"/>
        </a:p>
      </dgm:t>
    </dgm:pt>
    <dgm:pt modelId="{027E5ECA-FF3C-457A-A1F8-110428750769}" type="pres">
      <dgm:prSet presAssocID="{69EF6565-1C0B-4FF5-BFD7-BC6B1213EC24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0F35CF02-DD71-4310-949F-B2419F2EE087}" type="pres">
      <dgm:prSet presAssocID="{C3781A78-D28F-4152-8744-50AECC122BB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3BB012-153C-4311-940C-F9D5CCFC1255}" type="pres">
      <dgm:prSet presAssocID="{DB0FB897-EC1E-4AB3-83AB-CAE46789FBFB}" presName="sibTrans" presStyleLbl="sibTrans2D1" presStyleIdx="3" presStyleCnt="5"/>
      <dgm:spPr/>
      <dgm:t>
        <a:bodyPr/>
        <a:lstStyle/>
        <a:p>
          <a:endParaRPr lang="es-MX"/>
        </a:p>
      </dgm:t>
    </dgm:pt>
    <dgm:pt modelId="{BB8BD859-E7B4-482D-B857-BBD72D6E9B58}" type="pres">
      <dgm:prSet presAssocID="{DB0FB897-EC1E-4AB3-83AB-CAE46789FBFB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425D727D-393C-49C0-8F6F-FA0B32505C70}" type="pres">
      <dgm:prSet presAssocID="{864AF8B1-D9D1-4B3A-B868-3216CEA7FB3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31965D-4C8C-4AA3-A6CE-6A6886AFE34E}" type="pres">
      <dgm:prSet presAssocID="{7C5C47DA-2354-48BC-8E43-0796E16B3CA0}" presName="sibTrans" presStyleLbl="sibTrans2D1" presStyleIdx="4" presStyleCnt="5"/>
      <dgm:spPr/>
      <dgm:t>
        <a:bodyPr/>
        <a:lstStyle/>
        <a:p>
          <a:endParaRPr lang="es-MX"/>
        </a:p>
      </dgm:t>
    </dgm:pt>
    <dgm:pt modelId="{41C64092-1C0F-4E78-8FBB-052F1F7027AE}" type="pres">
      <dgm:prSet presAssocID="{7C5C47DA-2354-48BC-8E43-0796E16B3CA0}" presName="connectorText" presStyleLbl="sibTrans2D1" presStyleIdx="4" presStyleCnt="5"/>
      <dgm:spPr/>
      <dgm:t>
        <a:bodyPr/>
        <a:lstStyle/>
        <a:p>
          <a:endParaRPr lang="es-MX"/>
        </a:p>
      </dgm:t>
    </dgm:pt>
  </dgm:ptLst>
  <dgm:cxnLst>
    <dgm:cxn modelId="{48D3177C-40B6-4559-BA7A-6CACB9E003DD}" type="presOf" srcId="{864AF8B1-D9D1-4B3A-B868-3216CEA7FB35}" destId="{425D727D-393C-49C0-8F6F-FA0B32505C70}" srcOrd="0" destOrd="0" presId="urn:microsoft.com/office/officeart/2005/8/layout/cycle2"/>
    <dgm:cxn modelId="{5C76AEBC-5885-49E2-B961-0DB2AFFA9BF8}" type="presOf" srcId="{FFCE9348-9906-4B11-8537-0224D6BF5497}" destId="{F1803866-83FB-4F5D-90F4-F603435D75BD}" srcOrd="1" destOrd="0" presId="urn:microsoft.com/office/officeart/2005/8/layout/cycle2"/>
    <dgm:cxn modelId="{67DFCA55-00AB-447E-8EEA-7AE39DD2B8C6}" srcId="{A0354DD0-3FD1-4B59-B377-B76E41448BB5}" destId="{DB8864BF-9AD0-45F2-AF20-D07F8AB7015E}" srcOrd="0" destOrd="0" parTransId="{F022E3D7-D9C7-496A-87AC-358DBD1BE48D}" sibTransId="{BE7289EF-9948-4DA1-8FAB-709024EA071F}"/>
    <dgm:cxn modelId="{E974378E-57DB-4BB3-AACC-0ABCDCCC0E59}" type="presOf" srcId="{FFCE9348-9906-4B11-8537-0224D6BF5497}" destId="{D7248C28-EF16-4C42-BD7E-21A0E6BF4732}" srcOrd="0" destOrd="0" presId="urn:microsoft.com/office/officeart/2005/8/layout/cycle2"/>
    <dgm:cxn modelId="{7A2AD1F5-21AA-4FD8-8AE5-001245E60FCE}" type="presOf" srcId="{69EF6565-1C0B-4FF5-BFD7-BC6B1213EC24}" destId="{7ADB586D-556D-4E71-B7F4-7BF6E6F9E7EA}" srcOrd="0" destOrd="0" presId="urn:microsoft.com/office/officeart/2005/8/layout/cycle2"/>
    <dgm:cxn modelId="{3C3891D3-4958-443C-BC7D-E0DA486843AC}" srcId="{A0354DD0-3FD1-4B59-B377-B76E41448BB5}" destId="{864AF8B1-D9D1-4B3A-B868-3216CEA7FB35}" srcOrd="4" destOrd="0" parTransId="{4B4F1B24-DAA9-407A-B264-EEB3C3E4D383}" sibTransId="{7C5C47DA-2354-48BC-8E43-0796E16B3CA0}"/>
    <dgm:cxn modelId="{4D828CD6-6E94-4DEC-B867-E6ABEF1BA83C}" srcId="{A0354DD0-3FD1-4B59-B377-B76E41448BB5}" destId="{C3781A78-D28F-4152-8744-50AECC122BBF}" srcOrd="3" destOrd="0" parTransId="{A7136521-A89B-4BC8-948A-BE76A1862C5A}" sibTransId="{DB0FB897-EC1E-4AB3-83AB-CAE46789FBFB}"/>
    <dgm:cxn modelId="{F49C20F5-519A-40B2-99E6-B1954A7831EC}" srcId="{A0354DD0-3FD1-4B59-B377-B76E41448BB5}" destId="{FDFBB0ED-DCB1-4881-A523-ECE10BFE52F4}" srcOrd="2" destOrd="0" parTransId="{CF305F5C-5DEF-45A8-9D04-8F47E3C163E5}" sibTransId="{69EF6565-1C0B-4FF5-BFD7-BC6B1213EC24}"/>
    <dgm:cxn modelId="{4E5DC15E-9406-4BCE-97D8-50D47DEE4770}" srcId="{A0354DD0-3FD1-4B59-B377-B76E41448BB5}" destId="{94EAD64C-4595-4B98-A744-247FFAD5A414}" srcOrd="1" destOrd="0" parTransId="{1CDAF906-09FC-48DF-8B39-82B51411B38C}" sibTransId="{FFCE9348-9906-4B11-8537-0224D6BF5497}"/>
    <dgm:cxn modelId="{CC0EEC00-30B8-4406-A728-23B608A62712}" type="presOf" srcId="{BE7289EF-9948-4DA1-8FAB-709024EA071F}" destId="{2F38AD83-B3F4-4684-9425-7A2B19A9378C}" srcOrd="1" destOrd="0" presId="urn:microsoft.com/office/officeart/2005/8/layout/cycle2"/>
    <dgm:cxn modelId="{C6454E95-8F03-4B1F-82C0-AF9372D9885F}" type="presOf" srcId="{DB0FB897-EC1E-4AB3-83AB-CAE46789FBFB}" destId="{BB8BD859-E7B4-482D-B857-BBD72D6E9B58}" srcOrd="1" destOrd="0" presId="urn:microsoft.com/office/officeart/2005/8/layout/cycle2"/>
    <dgm:cxn modelId="{BAB38C82-49F8-44A2-9033-D9BCDEC96EE1}" type="presOf" srcId="{FDFBB0ED-DCB1-4881-A523-ECE10BFE52F4}" destId="{F8ADFCFD-9657-4E91-94F0-056A4A32CC0E}" srcOrd="0" destOrd="0" presId="urn:microsoft.com/office/officeart/2005/8/layout/cycle2"/>
    <dgm:cxn modelId="{ED3094B1-BFB6-4661-8708-9ECB1A64632A}" type="presOf" srcId="{7C5C47DA-2354-48BC-8E43-0796E16B3CA0}" destId="{41C64092-1C0F-4E78-8FBB-052F1F7027AE}" srcOrd="1" destOrd="0" presId="urn:microsoft.com/office/officeart/2005/8/layout/cycle2"/>
    <dgm:cxn modelId="{ABA30496-3BAC-49BB-AA18-09A67C5CE8B9}" type="presOf" srcId="{69EF6565-1C0B-4FF5-BFD7-BC6B1213EC24}" destId="{027E5ECA-FF3C-457A-A1F8-110428750769}" srcOrd="1" destOrd="0" presId="urn:microsoft.com/office/officeart/2005/8/layout/cycle2"/>
    <dgm:cxn modelId="{235CD699-0890-44A0-BCA6-954436AFD848}" type="presOf" srcId="{A0354DD0-3FD1-4B59-B377-B76E41448BB5}" destId="{AF38C2DD-57E3-4471-B4CB-E07F1F149B44}" srcOrd="0" destOrd="0" presId="urn:microsoft.com/office/officeart/2005/8/layout/cycle2"/>
    <dgm:cxn modelId="{CA460D0F-89AA-485B-8200-A8614F9A413E}" type="presOf" srcId="{BE7289EF-9948-4DA1-8FAB-709024EA071F}" destId="{72702E6A-9191-47F0-A0FE-48D2CC4D63DF}" srcOrd="0" destOrd="0" presId="urn:microsoft.com/office/officeart/2005/8/layout/cycle2"/>
    <dgm:cxn modelId="{B12E72F4-5595-42B5-AFF6-3EA8BC01D95D}" type="presOf" srcId="{7C5C47DA-2354-48BC-8E43-0796E16B3CA0}" destId="{2F31965D-4C8C-4AA3-A6CE-6A6886AFE34E}" srcOrd="0" destOrd="0" presId="urn:microsoft.com/office/officeart/2005/8/layout/cycle2"/>
    <dgm:cxn modelId="{1C0711DB-82F9-47EF-B827-0FF4DF628E84}" type="presOf" srcId="{DB0FB897-EC1E-4AB3-83AB-CAE46789FBFB}" destId="{293BB012-153C-4311-940C-F9D5CCFC1255}" srcOrd="0" destOrd="0" presId="urn:microsoft.com/office/officeart/2005/8/layout/cycle2"/>
    <dgm:cxn modelId="{E7DF0AC2-58FD-4CE7-B94C-36835C87EC26}" type="presOf" srcId="{94EAD64C-4595-4B98-A744-247FFAD5A414}" destId="{F51D2550-1651-4209-B22E-DFC0CF1F2391}" srcOrd="0" destOrd="0" presId="urn:microsoft.com/office/officeart/2005/8/layout/cycle2"/>
    <dgm:cxn modelId="{C3DAF8EB-DA1E-4122-8883-B4EA5EF7D15A}" type="presOf" srcId="{C3781A78-D28F-4152-8744-50AECC122BBF}" destId="{0F35CF02-DD71-4310-949F-B2419F2EE087}" srcOrd="0" destOrd="0" presId="urn:microsoft.com/office/officeart/2005/8/layout/cycle2"/>
    <dgm:cxn modelId="{C67F7DA4-9D67-4ACC-8806-E4D39360583D}" type="presOf" srcId="{DB8864BF-9AD0-45F2-AF20-D07F8AB7015E}" destId="{BFED9AB7-986D-4F0E-8042-B12F5625C4C2}" srcOrd="0" destOrd="0" presId="urn:microsoft.com/office/officeart/2005/8/layout/cycle2"/>
    <dgm:cxn modelId="{31270511-B217-45EE-9BCA-9BA22E08BA59}" type="presParOf" srcId="{AF38C2DD-57E3-4471-B4CB-E07F1F149B44}" destId="{BFED9AB7-986D-4F0E-8042-B12F5625C4C2}" srcOrd="0" destOrd="0" presId="urn:microsoft.com/office/officeart/2005/8/layout/cycle2"/>
    <dgm:cxn modelId="{99EFE79D-DFDF-4CDE-942F-461BEC38DF11}" type="presParOf" srcId="{AF38C2DD-57E3-4471-B4CB-E07F1F149B44}" destId="{72702E6A-9191-47F0-A0FE-48D2CC4D63DF}" srcOrd="1" destOrd="0" presId="urn:microsoft.com/office/officeart/2005/8/layout/cycle2"/>
    <dgm:cxn modelId="{08104E9D-3FDC-4D6B-9E86-D0B6299F9DED}" type="presParOf" srcId="{72702E6A-9191-47F0-A0FE-48D2CC4D63DF}" destId="{2F38AD83-B3F4-4684-9425-7A2B19A9378C}" srcOrd="0" destOrd="0" presId="urn:microsoft.com/office/officeart/2005/8/layout/cycle2"/>
    <dgm:cxn modelId="{B174EAFA-E36B-473A-9513-458715DFF943}" type="presParOf" srcId="{AF38C2DD-57E3-4471-B4CB-E07F1F149B44}" destId="{F51D2550-1651-4209-B22E-DFC0CF1F2391}" srcOrd="2" destOrd="0" presId="urn:microsoft.com/office/officeart/2005/8/layout/cycle2"/>
    <dgm:cxn modelId="{A5AC683E-BAB8-44B7-998C-15B3A043C2DD}" type="presParOf" srcId="{AF38C2DD-57E3-4471-B4CB-E07F1F149B44}" destId="{D7248C28-EF16-4C42-BD7E-21A0E6BF4732}" srcOrd="3" destOrd="0" presId="urn:microsoft.com/office/officeart/2005/8/layout/cycle2"/>
    <dgm:cxn modelId="{63F27CED-2BAC-47A7-B00E-B44F5E58589F}" type="presParOf" srcId="{D7248C28-EF16-4C42-BD7E-21A0E6BF4732}" destId="{F1803866-83FB-4F5D-90F4-F603435D75BD}" srcOrd="0" destOrd="0" presId="urn:microsoft.com/office/officeart/2005/8/layout/cycle2"/>
    <dgm:cxn modelId="{B8E254D4-8E05-41A5-A0DF-31FC5992AF40}" type="presParOf" srcId="{AF38C2DD-57E3-4471-B4CB-E07F1F149B44}" destId="{F8ADFCFD-9657-4E91-94F0-056A4A32CC0E}" srcOrd="4" destOrd="0" presId="urn:microsoft.com/office/officeart/2005/8/layout/cycle2"/>
    <dgm:cxn modelId="{E6E99FA7-399E-452E-87AD-97BC6A98C224}" type="presParOf" srcId="{AF38C2DD-57E3-4471-B4CB-E07F1F149B44}" destId="{7ADB586D-556D-4E71-B7F4-7BF6E6F9E7EA}" srcOrd="5" destOrd="0" presId="urn:microsoft.com/office/officeart/2005/8/layout/cycle2"/>
    <dgm:cxn modelId="{2F72CF6D-9B2A-4296-9874-8AFEAF5B216B}" type="presParOf" srcId="{7ADB586D-556D-4E71-B7F4-7BF6E6F9E7EA}" destId="{027E5ECA-FF3C-457A-A1F8-110428750769}" srcOrd="0" destOrd="0" presId="urn:microsoft.com/office/officeart/2005/8/layout/cycle2"/>
    <dgm:cxn modelId="{66AF3A29-3F0F-43B3-8CC1-DC03FF73D93F}" type="presParOf" srcId="{AF38C2DD-57E3-4471-B4CB-E07F1F149B44}" destId="{0F35CF02-DD71-4310-949F-B2419F2EE087}" srcOrd="6" destOrd="0" presId="urn:microsoft.com/office/officeart/2005/8/layout/cycle2"/>
    <dgm:cxn modelId="{0ED48B91-FFBA-4AB9-AAC7-4C94572C39F1}" type="presParOf" srcId="{AF38C2DD-57E3-4471-B4CB-E07F1F149B44}" destId="{293BB012-153C-4311-940C-F9D5CCFC1255}" srcOrd="7" destOrd="0" presId="urn:microsoft.com/office/officeart/2005/8/layout/cycle2"/>
    <dgm:cxn modelId="{6778800E-0027-4927-868E-31A8EE3BEDA2}" type="presParOf" srcId="{293BB012-153C-4311-940C-F9D5CCFC1255}" destId="{BB8BD859-E7B4-482D-B857-BBD72D6E9B58}" srcOrd="0" destOrd="0" presId="urn:microsoft.com/office/officeart/2005/8/layout/cycle2"/>
    <dgm:cxn modelId="{51956D60-EBDB-472E-B50A-69A045831861}" type="presParOf" srcId="{AF38C2DD-57E3-4471-B4CB-E07F1F149B44}" destId="{425D727D-393C-49C0-8F6F-FA0B32505C70}" srcOrd="8" destOrd="0" presId="urn:microsoft.com/office/officeart/2005/8/layout/cycle2"/>
    <dgm:cxn modelId="{A47EE1D3-3453-4B2B-BCBF-CC03512E0E26}" type="presParOf" srcId="{AF38C2DD-57E3-4471-B4CB-E07F1F149B44}" destId="{2F31965D-4C8C-4AA3-A6CE-6A6886AFE34E}" srcOrd="9" destOrd="0" presId="urn:microsoft.com/office/officeart/2005/8/layout/cycle2"/>
    <dgm:cxn modelId="{E3A52FA2-A338-492D-B3FF-BF8D3CBF41CD}" type="presParOf" srcId="{2F31965D-4C8C-4AA3-A6CE-6A6886AFE34E}" destId="{41C64092-1C0F-4E78-8FBB-052F1F7027A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896BEA-47D8-4F0C-83D2-4880396DBC39}" type="doc">
      <dgm:prSet loTypeId="urn:microsoft.com/office/officeart/2005/8/layout/arrow2" loCatId="process" qsTypeId="urn:microsoft.com/office/officeart/2005/8/quickstyle/simple1" qsCatId="simple" csTypeId="urn:microsoft.com/office/officeart/2005/8/colors/colorful2" csCatId="colorful" phldr="1"/>
      <dgm:spPr/>
    </dgm:pt>
    <dgm:pt modelId="{1CF1305C-8155-4817-B9EF-11FFC423428A}">
      <dgm:prSet phldrT="[Texto]"/>
      <dgm:spPr/>
      <dgm:t>
        <a:bodyPr/>
        <a:lstStyle/>
        <a:p>
          <a:r>
            <a:rPr lang="es-MX" dirty="0" smtClean="0"/>
            <a:t>Problema u objetivo</a:t>
          </a:r>
          <a:endParaRPr lang="es-MX" dirty="0"/>
        </a:p>
      </dgm:t>
    </dgm:pt>
    <dgm:pt modelId="{CFDFA4AD-6FDB-489A-928F-395AC24F7991}" type="parTrans" cxnId="{8B509B57-8CD5-4E16-8E18-F99FA5B6F7AA}">
      <dgm:prSet/>
      <dgm:spPr/>
      <dgm:t>
        <a:bodyPr/>
        <a:lstStyle/>
        <a:p>
          <a:endParaRPr lang="es-MX"/>
        </a:p>
      </dgm:t>
    </dgm:pt>
    <dgm:pt modelId="{ACB25F4B-10B2-4866-A4D6-FEAA29CB9239}" type="sibTrans" cxnId="{8B509B57-8CD5-4E16-8E18-F99FA5B6F7AA}">
      <dgm:prSet/>
      <dgm:spPr/>
      <dgm:t>
        <a:bodyPr/>
        <a:lstStyle/>
        <a:p>
          <a:endParaRPr lang="es-MX"/>
        </a:p>
      </dgm:t>
    </dgm:pt>
    <dgm:pt modelId="{2C512E20-4CC6-4ADE-A64B-11A2F71B0EDD}">
      <dgm:prSet phldrT="[Texto]"/>
      <dgm:spPr/>
      <dgm:t>
        <a:bodyPr/>
        <a:lstStyle/>
        <a:p>
          <a:r>
            <a:rPr lang="es-MX" dirty="0" smtClean="0"/>
            <a:t>Criterios de elección</a:t>
          </a:r>
        </a:p>
      </dgm:t>
    </dgm:pt>
    <dgm:pt modelId="{B3C29AFF-5B79-438D-9F83-789BFC625753}" type="parTrans" cxnId="{F985B8F4-0AE1-460B-83C0-82BD338B0163}">
      <dgm:prSet/>
      <dgm:spPr/>
      <dgm:t>
        <a:bodyPr/>
        <a:lstStyle/>
        <a:p>
          <a:endParaRPr lang="es-MX"/>
        </a:p>
      </dgm:t>
    </dgm:pt>
    <dgm:pt modelId="{EF6190CE-DCF8-4DD8-B61F-3B2CBC72E8E5}" type="sibTrans" cxnId="{F985B8F4-0AE1-460B-83C0-82BD338B0163}">
      <dgm:prSet/>
      <dgm:spPr/>
      <dgm:t>
        <a:bodyPr/>
        <a:lstStyle/>
        <a:p>
          <a:endParaRPr lang="es-MX"/>
        </a:p>
      </dgm:t>
    </dgm:pt>
    <dgm:pt modelId="{CD2904A7-ABB2-4E2A-A0E5-01C1C58D6BD4}">
      <dgm:prSet phldrT="[Texto]"/>
      <dgm:spPr/>
      <dgm:t>
        <a:bodyPr/>
        <a:lstStyle/>
        <a:p>
          <a:r>
            <a:rPr lang="es-MX" dirty="0" smtClean="0"/>
            <a:t>Seleccionar alternativas</a:t>
          </a:r>
          <a:endParaRPr lang="es-MX" dirty="0"/>
        </a:p>
      </dgm:t>
    </dgm:pt>
    <dgm:pt modelId="{C11466FF-EAD7-4E49-AF93-C97AE66FDE94}" type="parTrans" cxnId="{64DF02F9-71DE-416F-9DB6-735EF467569A}">
      <dgm:prSet/>
      <dgm:spPr/>
      <dgm:t>
        <a:bodyPr/>
        <a:lstStyle/>
        <a:p>
          <a:endParaRPr lang="es-MX"/>
        </a:p>
      </dgm:t>
    </dgm:pt>
    <dgm:pt modelId="{12283605-1F62-4085-B4CE-CA81E494FC0E}" type="sibTrans" cxnId="{64DF02F9-71DE-416F-9DB6-735EF467569A}">
      <dgm:prSet/>
      <dgm:spPr/>
      <dgm:t>
        <a:bodyPr/>
        <a:lstStyle/>
        <a:p>
          <a:endParaRPr lang="es-MX"/>
        </a:p>
      </dgm:t>
    </dgm:pt>
    <dgm:pt modelId="{02323FAF-DBFA-4644-AF3C-13FB73FBB249}">
      <dgm:prSet phldrT="[Texto]"/>
      <dgm:spPr/>
      <dgm:t>
        <a:bodyPr/>
        <a:lstStyle/>
        <a:p>
          <a:endParaRPr lang="es-MX" dirty="0"/>
        </a:p>
      </dgm:t>
    </dgm:pt>
    <dgm:pt modelId="{271F8366-8798-408D-B921-55F64878A3B6}" type="parTrans" cxnId="{2CA1373F-7933-4266-932A-F10DF032A11F}">
      <dgm:prSet/>
      <dgm:spPr/>
      <dgm:t>
        <a:bodyPr/>
        <a:lstStyle/>
        <a:p>
          <a:endParaRPr lang="es-MX"/>
        </a:p>
      </dgm:t>
    </dgm:pt>
    <dgm:pt modelId="{70A8FCFC-1D47-4F9E-A4E6-8454EAC8A703}" type="sibTrans" cxnId="{2CA1373F-7933-4266-932A-F10DF032A11F}">
      <dgm:prSet/>
      <dgm:spPr/>
      <dgm:t>
        <a:bodyPr/>
        <a:lstStyle/>
        <a:p>
          <a:endParaRPr lang="es-MX"/>
        </a:p>
      </dgm:t>
    </dgm:pt>
    <dgm:pt modelId="{3332EA02-EA06-4885-AA38-96387B14EFA2}">
      <dgm:prSet phldrT="[Texto]"/>
      <dgm:spPr/>
      <dgm:t>
        <a:bodyPr/>
        <a:lstStyle/>
        <a:p>
          <a:r>
            <a:rPr lang="es-MX" dirty="0" smtClean="0"/>
            <a:t>Implementar la decisión</a:t>
          </a:r>
          <a:endParaRPr lang="es-MX" dirty="0"/>
        </a:p>
      </dgm:t>
    </dgm:pt>
    <dgm:pt modelId="{B33EA2AC-352A-4EBC-90DC-C7CF1CCD79F7}" type="parTrans" cxnId="{25327B82-2FBC-4169-9501-B4B7A01D0D69}">
      <dgm:prSet/>
      <dgm:spPr/>
      <dgm:t>
        <a:bodyPr/>
        <a:lstStyle/>
        <a:p>
          <a:endParaRPr lang="es-MX"/>
        </a:p>
      </dgm:t>
    </dgm:pt>
    <dgm:pt modelId="{64EE8D82-8099-427F-8770-D6BD93C3B454}" type="sibTrans" cxnId="{25327B82-2FBC-4169-9501-B4B7A01D0D69}">
      <dgm:prSet/>
      <dgm:spPr/>
      <dgm:t>
        <a:bodyPr/>
        <a:lstStyle/>
        <a:p>
          <a:endParaRPr lang="es-MX"/>
        </a:p>
      </dgm:t>
    </dgm:pt>
    <dgm:pt modelId="{751C313C-EBDB-4C28-82D2-0C9EC95868ED}">
      <dgm:prSet phldrT="[Texto]"/>
      <dgm:spPr/>
      <dgm:t>
        <a:bodyPr/>
        <a:lstStyle/>
        <a:p>
          <a:r>
            <a:rPr lang="es-MX" dirty="0" smtClean="0"/>
            <a:t>Evaluar los resultados</a:t>
          </a:r>
          <a:endParaRPr lang="es-MX" dirty="0"/>
        </a:p>
      </dgm:t>
    </dgm:pt>
    <dgm:pt modelId="{BE8AE964-00A0-4253-91CB-CA67FAA1C344}" type="parTrans" cxnId="{52F77677-46DA-46B6-818E-B2480B07298A}">
      <dgm:prSet/>
      <dgm:spPr/>
      <dgm:t>
        <a:bodyPr/>
        <a:lstStyle/>
        <a:p>
          <a:endParaRPr lang="es-MX"/>
        </a:p>
      </dgm:t>
    </dgm:pt>
    <dgm:pt modelId="{0805C5A1-ACA3-4852-89E7-36AAF7913948}" type="sibTrans" cxnId="{52F77677-46DA-46B6-818E-B2480B07298A}">
      <dgm:prSet/>
      <dgm:spPr/>
      <dgm:t>
        <a:bodyPr/>
        <a:lstStyle/>
        <a:p>
          <a:endParaRPr lang="es-MX"/>
        </a:p>
      </dgm:t>
    </dgm:pt>
    <dgm:pt modelId="{800D84BA-8196-43B7-8595-69B97F3BF9D0}" type="pres">
      <dgm:prSet presAssocID="{E6896BEA-47D8-4F0C-83D2-4880396DBC39}" presName="arrowDiagram" presStyleCnt="0">
        <dgm:presLayoutVars>
          <dgm:chMax val="5"/>
          <dgm:dir/>
          <dgm:resizeHandles val="exact"/>
        </dgm:presLayoutVars>
      </dgm:prSet>
      <dgm:spPr/>
    </dgm:pt>
    <dgm:pt modelId="{4D321CB6-9D51-4632-A0DD-FA42DFFFA80E}" type="pres">
      <dgm:prSet presAssocID="{E6896BEA-47D8-4F0C-83D2-4880396DBC39}" presName="arrow" presStyleLbl="bgShp" presStyleIdx="0" presStyleCnt="1"/>
      <dgm:spPr/>
    </dgm:pt>
    <dgm:pt modelId="{094FD81E-2E10-4532-87D8-E736770DD3B8}" type="pres">
      <dgm:prSet presAssocID="{E6896BEA-47D8-4F0C-83D2-4880396DBC39}" presName="arrowDiagram5" presStyleCnt="0"/>
      <dgm:spPr/>
    </dgm:pt>
    <dgm:pt modelId="{B26CDA45-B4CB-4E53-B7A8-B2D064A7FE36}" type="pres">
      <dgm:prSet presAssocID="{1CF1305C-8155-4817-B9EF-11FFC423428A}" presName="bullet5a" presStyleLbl="node1" presStyleIdx="0" presStyleCnt="5"/>
      <dgm:spPr/>
    </dgm:pt>
    <dgm:pt modelId="{511F0FCF-1995-4106-837A-880437A97BEF}" type="pres">
      <dgm:prSet presAssocID="{1CF1305C-8155-4817-B9EF-11FFC423428A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33C012-F46E-4120-A267-09004A926FCE}" type="pres">
      <dgm:prSet presAssocID="{2C512E20-4CC6-4ADE-A64B-11A2F71B0EDD}" presName="bullet5b" presStyleLbl="node1" presStyleIdx="1" presStyleCnt="5"/>
      <dgm:spPr/>
    </dgm:pt>
    <dgm:pt modelId="{D16D00ED-6495-42C1-9C3D-667076AACAAA}" type="pres">
      <dgm:prSet presAssocID="{2C512E20-4CC6-4ADE-A64B-11A2F71B0EDD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C3A357-17AE-4865-BB81-593B4BD0DA9E}" type="pres">
      <dgm:prSet presAssocID="{CD2904A7-ABB2-4E2A-A0E5-01C1C58D6BD4}" presName="bullet5c" presStyleLbl="node1" presStyleIdx="2" presStyleCnt="5"/>
      <dgm:spPr/>
    </dgm:pt>
    <dgm:pt modelId="{95B96A3B-809B-4EE3-8EC5-435AE2855DF7}" type="pres">
      <dgm:prSet presAssocID="{CD2904A7-ABB2-4E2A-A0E5-01C1C58D6BD4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56B3D0-889A-4AE0-8334-679B78F2A55C}" type="pres">
      <dgm:prSet presAssocID="{3332EA02-EA06-4885-AA38-96387B14EFA2}" presName="bullet5d" presStyleLbl="node1" presStyleIdx="3" presStyleCnt="5"/>
      <dgm:spPr/>
    </dgm:pt>
    <dgm:pt modelId="{FDDA785E-45EC-4C6C-8826-8D69836769CB}" type="pres">
      <dgm:prSet presAssocID="{3332EA02-EA06-4885-AA38-96387B14EFA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11F9CB-1C22-4284-BAA3-920A756E310E}" type="pres">
      <dgm:prSet presAssocID="{751C313C-EBDB-4C28-82D2-0C9EC95868ED}" presName="bullet5e" presStyleLbl="node1" presStyleIdx="4" presStyleCnt="5"/>
      <dgm:spPr/>
    </dgm:pt>
    <dgm:pt modelId="{1216D47C-4588-4FD3-9BBD-C614B33F725E}" type="pres">
      <dgm:prSet presAssocID="{751C313C-EBDB-4C28-82D2-0C9EC95868ED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2F77677-46DA-46B6-818E-B2480B07298A}" srcId="{E6896BEA-47D8-4F0C-83D2-4880396DBC39}" destId="{751C313C-EBDB-4C28-82D2-0C9EC95868ED}" srcOrd="4" destOrd="0" parTransId="{BE8AE964-00A0-4253-91CB-CA67FAA1C344}" sibTransId="{0805C5A1-ACA3-4852-89E7-36AAF7913948}"/>
    <dgm:cxn modelId="{1836B9DA-0469-4152-B962-D8CD111AF09D}" type="presOf" srcId="{2C512E20-4CC6-4ADE-A64B-11A2F71B0EDD}" destId="{D16D00ED-6495-42C1-9C3D-667076AACAAA}" srcOrd="0" destOrd="0" presId="urn:microsoft.com/office/officeart/2005/8/layout/arrow2"/>
    <dgm:cxn modelId="{610CC863-D180-4960-9F0C-404352F71CC1}" type="presOf" srcId="{CD2904A7-ABB2-4E2A-A0E5-01C1C58D6BD4}" destId="{95B96A3B-809B-4EE3-8EC5-435AE2855DF7}" srcOrd="0" destOrd="0" presId="urn:microsoft.com/office/officeart/2005/8/layout/arrow2"/>
    <dgm:cxn modelId="{25327B82-2FBC-4169-9501-B4B7A01D0D69}" srcId="{E6896BEA-47D8-4F0C-83D2-4880396DBC39}" destId="{3332EA02-EA06-4885-AA38-96387B14EFA2}" srcOrd="3" destOrd="0" parTransId="{B33EA2AC-352A-4EBC-90DC-C7CF1CCD79F7}" sibTransId="{64EE8D82-8099-427F-8770-D6BD93C3B454}"/>
    <dgm:cxn modelId="{F985B8F4-0AE1-460B-83C0-82BD338B0163}" srcId="{E6896BEA-47D8-4F0C-83D2-4880396DBC39}" destId="{2C512E20-4CC6-4ADE-A64B-11A2F71B0EDD}" srcOrd="1" destOrd="0" parTransId="{B3C29AFF-5B79-438D-9F83-789BFC625753}" sibTransId="{EF6190CE-DCF8-4DD8-B61F-3B2CBC72E8E5}"/>
    <dgm:cxn modelId="{F6C19D90-A1D6-464C-8D1C-0709E2B69EC7}" type="presOf" srcId="{3332EA02-EA06-4885-AA38-96387B14EFA2}" destId="{FDDA785E-45EC-4C6C-8826-8D69836769CB}" srcOrd="0" destOrd="0" presId="urn:microsoft.com/office/officeart/2005/8/layout/arrow2"/>
    <dgm:cxn modelId="{8B509B57-8CD5-4E16-8E18-F99FA5B6F7AA}" srcId="{E6896BEA-47D8-4F0C-83D2-4880396DBC39}" destId="{1CF1305C-8155-4817-B9EF-11FFC423428A}" srcOrd="0" destOrd="0" parTransId="{CFDFA4AD-6FDB-489A-928F-395AC24F7991}" sibTransId="{ACB25F4B-10B2-4866-A4D6-FEAA29CB9239}"/>
    <dgm:cxn modelId="{CF85E867-DD0B-4E2E-AEB3-8E5356635F62}" type="presOf" srcId="{751C313C-EBDB-4C28-82D2-0C9EC95868ED}" destId="{1216D47C-4588-4FD3-9BBD-C614B33F725E}" srcOrd="0" destOrd="0" presId="urn:microsoft.com/office/officeart/2005/8/layout/arrow2"/>
    <dgm:cxn modelId="{2CA1373F-7933-4266-932A-F10DF032A11F}" srcId="{E6896BEA-47D8-4F0C-83D2-4880396DBC39}" destId="{02323FAF-DBFA-4644-AF3C-13FB73FBB249}" srcOrd="5" destOrd="0" parTransId="{271F8366-8798-408D-B921-55F64878A3B6}" sibTransId="{70A8FCFC-1D47-4F9E-A4E6-8454EAC8A703}"/>
    <dgm:cxn modelId="{7D26128C-2ED9-4B01-903D-EAF56A73A9F7}" type="presOf" srcId="{1CF1305C-8155-4817-B9EF-11FFC423428A}" destId="{511F0FCF-1995-4106-837A-880437A97BEF}" srcOrd="0" destOrd="0" presId="urn:microsoft.com/office/officeart/2005/8/layout/arrow2"/>
    <dgm:cxn modelId="{64DF02F9-71DE-416F-9DB6-735EF467569A}" srcId="{E6896BEA-47D8-4F0C-83D2-4880396DBC39}" destId="{CD2904A7-ABB2-4E2A-A0E5-01C1C58D6BD4}" srcOrd="2" destOrd="0" parTransId="{C11466FF-EAD7-4E49-AF93-C97AE66FDE94}" sibTransId="{12283605-1F62-4085-B4CE-CA81E494FC0E}"/>
    <dgm:cxn modelId="{BF730DE8-6D52-4FFB-93FF-D910D58AF82E}" type="presOf" srcId="{E6896BEA-47D8-4F0C-83D2-4880396DBC39}" destId="{800D84BA-8196-43B7-8595-69B97F3BF9D0}" srcOrd="0" destOrd="0" presId="urn:microsoft.com/office/officeart/2005/8/layout/arrow2"/>
    <dgm:cxn modelId="{52D14D04-D769-4A82-92A9-EDD18096D581}" type="presParOf" srcId="{800D84BA-8196-43B7-8595-69B97F3BF9D0}" destId="{4D321CB6-9D51-4632-A0DD-FA42DFFFA80E}" srcOrd="0" destOrd="0" presId="urn:microsoft.com/office/officeart/2005/8/layout/arrow2"/>
    <dgm:cxn modelId="{C8A65775-2254-4256-A8A4-BF0CD347F924}" type="presParOf" srcId="{800D84BA-8196-43B7-8595-69B97F3BF9D0}" destId="{094FD81E-2E10-4532-87D8-E736770DD3B8}" srcOrd="1" destOrd="0" presId="urn:microsoft.com/office/officeart/2005/8/layout/arrow2"/>
    <dgm:cxn modelId="{61CBB527-2DA5-4786-B9B0-332940AFB6C0}" type="presParOf" srcId="{094FD81E-2E10-4532-87D8-E736770DD3B8}" destId="{B26CDA45-B4CB-4E53-B7A8-B2D064A7FE36}" srcOrd="0" destOrd="0" presId="urn:microsoft.com/office/officeart/2005/8/layout/arrow2"/>
    <dgm:cxn modelId="{4E41F24D-41CE-412B-A6F2-247CEE9CDB19}" type="presParOf" srcId="{094FD81E-2E10-4532-87D8-E736770DD3B8}" destId="{511F0FCF-1995-4106-837A-880437A97BEF}" srcOrd="1" destOrd="0" presId="urn:microsoft.com/office/officeart/2005/8/layout/arrow2"/>
    <dgm:cxn modelId="{FEE24EA5-6AF5-4465-81D0-6A01D4BBD3BA}" type="presParOf" srcId="{094FD81E-2E10-4532-87D8-E736770DD3B8}" destId="{2A33C012-F46E-4120-A267-09004A926FCE}" srcOrd="2" destOrd="0" presId="urn:microsoft.com/office/officeart/2005/8/layout/arrow2"/>
    <dgm:cxn modelId="{D9010E4D-5980-42F1-8D7B-BECAFDE8AB8F}" type="presParOf" srcId="{094FD81E-2E10-4532-87D8-E736770DD3B8}" destId="{D16D00ED-6495-42C1-9C3D-667076AACAAA}" srcOrd="3" destOrd="0" presId="urn:microsoft.com/office/officeart/2005/8/layout/arrow2"/>
    <dgm:cxn modelId="{FFD6C8A5-BA82-4AB0-BFDA-03A351F51851}" type="presParOf" srcId="{094FD81E-2E10-4532-87D8-E736770DD3B8}" destId="{78C3A357-17AE-4865-BB81-593B4BD0DA9E}" srcOrd="4" destOrd="0" presId="urn:microsoft.com/office/officeart/2005/8/layout/arrow2"/>
    <dgm:cxn modelId="{19367724-EC21-44EA-A1BF-EBD546F1A5E9}" type="presParOf" srcId="{094FD81E-2E10-4532-87D8-E736770DD3B8}" destId="{95B96A3B-809B-4EE3-8EC5-435AE2855DF7}" srcOrd="5" destOrd="0" presId="urn:microsoft.com/office/officeart/2005/8/layout/arrow2"/>
    <dgm:cxn modelId="{5BCF2218-7AA8-4450-878D-055C48A5FB2C}" type="presParOf" srcId="{094FD81E-2E10-4532-87D8-E736770DD3B8}" destId="{9356B3D0-889A-4AE0-8334-679B78F2A55C}" srcOrd="6" destOrd="0" presId="urn:microsoft.com/office/officeart/2005/8/layout/arrow2"/>
    <dgm:cxn modelId="{2E696763-64CF-47D8-97FA-C77FF3AAAD66}" type="presParOf" srcId="{094FD81E-2E10-4532-87D8-E736770DD3B8}" destId="{FDDA785E-45EC-4C6C-8826-8D69836769CB}" srcOrd="7" destOrd="0" presId="urn:microsoft.com/office/officeart/2005/8/layout/arrow2"/>
    <dgm:cxn modelId="{108B85B5-2FEB-4E44-9542-A42CC36A9970}" type="presParOf" srcId="{094FD81E-2E10-4532-87D8-E736770DD3B8}" destId="{7511F9CB-1C22-4284-BAA3-920A756E310E}" srcOrd="8" destOrd="0" presId="urn:microsoft.com/office/officeart/2005/8/layout/arrow2"/>
    <dgm:cxn modelId="{F5240C6D-5155-4D08-B034-6C790CADEAF6}" type="presParOf" srcId="{094FD81E-2E10-4532-87D8-E736770DD3B8}" destId="{1216D47C-4588-4FD3-9BBD-C614B33F725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28A08-E9C4-4515-9416-5F58D91313C5}">
      <dsp:nvSpPr>
        <dsp:cNvPr id="0" name=""/>
        <dsp:cNvSpPr/>
      </dsp:nvSpPr>
      <dsp:spPr>
        <a:xfrm>
          <a:off x="2500333" y="214289"/>
          <a:ext cx="2114676" cy="99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Teoría de la Toma de Decisiones</a:t>
          </a:r>
          <a:endParaRPr lang="es-MX" sz="1800" b="1" kern="1200" dirty="0"/>
        </a:p>
      </dsp:txBody>
      <dsp:txXfrm>
        <a:off x="2529481" y="243437"/>
        <a:ext cx="2056380" cy="936900"/>
      </dsp:txXfrm>
    </dsp:sp>
    <dsp:sp modelId="{4485E12A-300F-4749-AB22-4DE8C1F84808}">
      <dsp:nvSpPr>
        <dsp:cNvPr id="0" name=""/>
        <dsp:cNvSpPr/>
      </dsp:nvSpPr>
      <dsp:spPr>
        <a:xfrm>
          <a:off x="714383" y="1214422"/>
          <a:ext cx="1670130" cy="622843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Estudio formal</a:t>
          </a:r>
          <a:endParaRPr lang="es-MX" sz="1500" kern="1200" dirty="0"/>
        </a:p>
      </dsp:txBody>
      <dsp:txXfrm>
        <a:off x="732625" y="1232664"/>
        <a:ext cx="1633646" cy="586359"/>
      </dsp:txXfrm>
    </dsp:sp>
    <dsp:sp modelId="{9ED8C6B3-D321-46EE-9517-052766BE25B2}">
      <dsp:nvSpPr>
        <dsp:cNvPr id="0" name=""/>
        <dsp:cNvSpPr/>
      </dsp:nvSpPr>
      <dsp:spPr>
        <a:xfrm rot="5419301">
          <a:off x="1348302" y="2214603"/>
          <a:ext cx="394368" cy="3404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D28C3-2244-4005-B3C2-B3BF5D6B9032}">
      <dsp:nvSpPr>
        <dsp:cNvPr id="0" name=""/>
        <dsp:cNvSpPr/>
      </dsp:nvSpPr>
      <dsp:spPr>
        <a:xfrm>
          <a:off x="867466" y="2625990"/>
          <a:ext cx="1348322" cy="58591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Componentes del problema</a:t>
          </a:r>
          <a:endParaRPr lang="es-MX" sz="1400" kern="1200" dirty="0"/>
        </a:p>
      </dsp:txBody>
      <dsp:txXfrm>
        <a:off x="884627" y="2643151"/>
        <a:ext cx="1314000" cy="551589"/>
      </dsp:txXfrm>
    </dsp:sp>
    <dsp:sp modelId="{4A76DD69-24DE-4DF6-AD91-F6A0239795CC}">
      <dsp:nvSpPr>
        <dsp:cNvPr id="0" name=""/>
        <dsp:cNvSpPr/>
      </dsp:nvSpPr>
      <dsp:spPr>
        <a:xfrm rot="5400000">
          <a:off x="1328130" y="3425398"/>
          <a:ext cx="426993" cy="3404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C1E26-49CD-4BA3-A9D9-E7665C7098EB}">
      <dsp:nvSpPr>
        <dsp:cNvPr id="0" name=""/>
        <dsp:cNvSpPr/>
      </dsp:nvSpPr>
      <dsp:spPr>
        <a:xfrm>
          <a:off x="941843" y="3672943"/>
          <a:ext cx="1199567" cy="7749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1256455"/>
            <a:satOff val="-1094"/>
            <a:lumOff val="-1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256455"/>
              <a:satOff val="-1094"/>
              <a:lumOff val="-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Soluciones</a:t>
          </a:r>
          <a:endParaRPr lang="es-MX" sz="1700" kern="1200" dirty="0"/>
        </a:p>
      </dsp:txBody>
      <dsp:txXfrm>
        <a:off x="964542" y="3695642"/>
        <a:ext cx="1154169" cy="729591"/>
      </dsp:txXfrm>
    </dsp:sp>
    <dsp:sp modelId="{716C4C18-AA7A-4DA3-9576-DD777879A9BD}">
      <dsp:nvSpPr>
        <dsp:cNvPr id="0" name=""/>
        <dsp:cNvSpPr/>
      </dsp:nvSpPr>
      <dsp:spPr>
        <a:xfrm>
          <a:off x="3271239" y="1633975"/>
          <a:ext cx="1617178" cy="623215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Información</a:t>
          </a:r>
          <a:endParaRPr lang="es-MX" sz="2100" kern="1200" dirty="0"/>
        </a:p>
      </dsp:txBody>
      <dsp:txXfrm>
        <a:off x="3289492" y="1652228"/>
        <a:ext cx="1580672" cy="586709"/>
      </dsp:txXfrm>
    </dsp:sp>
    <dsp:sp modelId="{FD5FCE62-FEC5-4A18-9590-444BDBC3BC6C}">
      <dsp:nvSpPr>
        <dsp:cNvPr id="0" name=""/>
        <dsp:cNvSpPr/>
      </dsp:nvSpPr>
      <dsp:spPr>
        <a:xfrm rot="7845071">
          <a:off x="3540577" y="2418085"/>
          <a:ext cx="234860" cy="3404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36D7E-080B-49CA-8D80-44CE90E0DDD5}">
      <dsp:nvSpPr>
        <dsp:cNvPr id="0" name=""/>
        <dsp:cNvSpPr/>
      </dsp:nvSpPr>
      <dsp:spPr>
        <a:xfrm>
          <a:off x="2670339" y="2613029"/>
          <a:ext cx="1205459" cy="53761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2512910"/>
            <a:satOff val="-2189"/>
            <a:lumOff val="-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2512910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Diagnosticar </a:t>
          </a:r>
          <a:endParaRPr lang="es-MX" sz="1700" kern="1200" dirty="0"/>
        </a:p>
      </dsp:txBody>
      <dsp:txXfrm>
        <a:off x="2686085" y="2628775"/>
        <a:ext cx="1173967" cy="506121"/>
      </dsp:txXfrm>
    </dsp:sp>
    <dsp:sp modelId="{C4920742-2E4D-4B69-A679-3197EC247F4C}">
      <dsp:nvSpPr>
        <dsp:cNvPr id="0" name=""/>
        <dsp:cNvSpPr/>
      </dsp:nvSpPr>
      <dsp:spPr>
        <a:xfrm rot="5470079">
          <a:off x="3033203" y="3379953"/>
          <a:ext cx="458725" cy="3404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B7CBC-79A6-4BED-BDB6-1313DBC0FFAA}">
      <dsp:nvSpPr>
        <dsp:cNvPr id="0" name=""/>
        <dsp:cNvSpPr/>
      </dsp:nvSpPr>
      <dsp:spPr>
        <a:xfrm>
          <a:off x="2571769" y="3643313"/>
          <a:ext cx="1359156" cy="60782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3769366"/>
            <a:satOff val="-3283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769366"/>
              <a:satOff val="-3283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Situación actual </a:t>
          </a:r>
          <a:endParaRPr lang="es-MX" sz="1700" kern="1200" dirty="0"/>
        </a:p>
      </dsp:txBody>
      <dsp:txXfrm>
        <a:off x="2589572" y="3661116"/>
        <a:ext cx="1323550" cy="572217"/>
      </dsp:txXfrm>
    </dsp:sp>
    <dsp:sp modelId="{216780E9-C3D0-40D6-B09D-239286F6B87A}">
      <dsp:nvSpPr>
        <dsp:cNvPr id="0" name=""/>
        <dsp:cNvSpPr/>
      </dsp:nvSpPr>
      <dsp:spPr>
        <a:xfrm>
          <a:off x="4693769" y="2576533"/>
          <a:ext cx="1549322" cy="62357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Implementar</a:t>
          </a:r>
          <a:endParaRPr lang="es-MX" sz="2100" kern="1200" dirty="0"/>
        </a:p>
      </dsp:txBody>
      <dsp:txXfrm>
        <a:off x="4712033" y="2594797"/>
        <a:ext cx="1512794" cy="587050"/>
      </dsp:txXfrm>
    </dsp:sp>
    <dsp:sp modelId="{E7033D38-AD25-4005-A1ED-50E825D916CB}">
      <dsp:nvSpPr>
        <dsp:cNvPr id="0" name=""/>
        <dsp:cNvSpPr/>
      </dsp:nvSpPr>
      <dsp:spPr>
        <a:xfrm rot="5436984">
          <a:off x="5351884" y="3404688"/>
          <a:ext cx="221613" cy="3404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0551C-E286-4D05-8CA1-48274101C7B1}">
      <dsp:nvSpPr>
        <dsp:cNvPr id="0" name=""/>
        <dsp:cNvSpPr/>
      </dsp:nvSpPr>
      <dsp:spPr>
        <a:xfrm>
          <a:off x="4857785" y="3643313"/>
          <a:ext cx="1198594" cy="59936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Modelos de solución</a:t>
          </a:r>
          <a:endParaRPr lang="es-MX" sz="1700" kern="1200" dirty="0"/>
        </a:p>
      </dsp:txBody>
      <dsp:txXfrm>
        <a:off x="4875340" y="3660868"/>
        <a:ext cx="1163484" cy="564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D9758-7470-4D66-AA25-D47557CBEB98}">
      <dsp:nvSpPr>
        <dsp:cNvPr id="0" name=""/>
        <dsp:cNvSpPr/>
      </dsp:nvSpPr>
      <dsp:spPr>
        <a:xfrm>
          <a:off x="4116" y="752788"/>
          <a:ext cx="1531173" cy="15311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Información Contable</a:t>
          </a:r>
          <a:endParaRPr lang="es-MX" sz="1600" kern="1200" dirty="0"/>
        </a:p>
      </dsp:txBody>
      <dsp:txXfrm>
        <a:off x="228351" y="977023"/>
        <a:ext cx="1082703" cy="1082703"/>
      </dsp:txXfrm>
    </dsp:sp>
    <dsp:sp modelId="{1A6C985F-E5EC-471D-A393-4B3D5DD4BB6B}">
      <dsp:nvSpPr>
        <dsp:cNvPr id="0" name=""/>
        <dsp:cNvSpPr/>
      </dsp:nvSpPr>
      <dsp:spPr>
        <a:xfrm rot="10800000">
          <a:off x="501747" y="2481674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7DDFBB-5F81-4740-8FDA-B770F13398D8}">
      <dsp:nvSpPr>
        <dsp:cNvPr id="0" name=""/>
        <dsp:cNvSpPr/>
      </dsp:nvSpPr>
      <dsp:spPr>
        <a:xfrm>
          <a:off x="259056" y="3074812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Estados Financieros</a:t>
          </a:r>
          <a:endParaRPr lang="es-MX" sz="1100" kern="1200" dirty="0"/>
        </a:p>
      </dsp:txBody>
      <dsp:txXfrm>
        <a:off x="408621" y="3224377"/>
        <a:ext cx="722162" cy="722162"/>
      </dsp:txXfrm>
    </dsp:sp>
    <dsp:sp modelId="{15AA0849-1001-43C8-9D38-11F3E0840310}">
      <dsp:nvSpPr>
        <dsp:cNvPr id="0" name=""/>
        <dsp:cNvSpPr/>
      </dsp:nvSpPr>
      <dsp:spPr>
        <a:xfrm rot="5400000">
          <a:off x="1661989" y="3375883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40E257-EA2D-4633-8AD2-72AF72253B4E}">
      <dsp:nvSpPr>
        <dsp:cNvPr id="0" name=""/>
        <dsp:cNvSpPr/>
      </dsp:nvSpPr>
      <dsp:spPr>
        <a:xfrm>
          <a:off x="2555815" y="3074812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Analizados por:</a:t>
          </a:r>
          <a:endParaRPr lang="es-MX" sz="1200" kern="1200" dirty="0"/>
        </a:p>
      </dsp:txBody>
      <dsp:txXfrm>
        <a:off x="2705380" y="3224377"/>
        <a:ext cx="722162" cy="722162"/>
      </dsp:txXfrm>
    </dsp:sp>
    <dsp:sp modelId="{E19D18B4-FB65-4BB4-94D8-4423193F4E24}">
      <dsp:nvSpPr>
        <dsp:cNvPr id="0" name=""/>
        <dsp:cNvSpPr/>
      </dsp:nvSpPr>
      <dsp:spPr>
        <a:xfrm>
          <a:off x="2798506" y="2330478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844D6B-69A7-4C89-8098-00E4958E6B2C}">
      <dsp:nvSpPr>
        <dsp:cNvPr id="0" name=""/>
        <dsp:cNvSpPr/>
      </dsp:nvSpPr>
      <dsp:spPr>
        <a:xfrm>
          <a:off x="2555815" y="1007728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Propietarios o inversores</a:t>
          </a:r>
          <a:endParaRPr lang="es-MX" sz="1100" kern="1200" dirty="0"/>
        </a:p>
      </dsp:txBody>
      <dsp:txXfrm>
        <a:off x="2705380" y="1157293"/>
        <a:ext cx="722162" cy="722162"/>
      </dsp:txXfrm>
    </dsp:sp>
    <dsp:sp modelId="{F7B9C66D-2A48-4F74-9B25-29E176033F55}">
      <dsp:nvSpPr>
        <dsp:cNvPr id="0" name=""/>
        <dsp:cNvSpPr/>
      </dsp:nvSpPr>
      <dsp:spPr>
        <a:xfrm rot="5400000">
          <a:off x="3958749" y="1308799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D40F95-8531-4EE5-BEE2-126F76CC97A3}">
      <dsp:nvSpPr>
        <dsp:cNvPr id="0" name=""/>
        <dsp:cNvSpPr/>
      </dsp:nvSpPr>
      <dsp:spPr>
        <a:xfrm>
          <a:off x="4852575" y="1007728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Directivos</a:t>
          </a:r>
          <a:endParaRPr lang="es-MX" sz="1100" kern="1200" dirty="0"/>
        </a:p>
      </dsp:txBody>
      <dsp:txXfrm>
        <a:off x="5002140" y="1157293"/>
        <a:ext cx="722162" cy="722162"/>
      </dsp:txXfrm>
    </dsp:sp>
    <dsp:sp modelId="{A02267DA-0C64-4568-A1F2-B99CCD179F09}">
      <dsp:nvSpPr>
        <dsp:cNvPr id="0" name=""/>
        <dsp:cNvSpPr/>
      </dsp:nvSpPr>
      <dsp:spPr>
        <a:xfrm rot="10800000">
          <a:off x="5095266" y="2354204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FC0D68-BCF4-43C6-AFC4-ED636244CE6B}">
      <dsp:nvSpPr>
        <dsp:cNvPr id="0" name=""/>
        <dsp:cNvSpPr/>
      </dsp:nvSpPr>
      <dsp:spPr>
        <a:xfrm>
          <a:off x="4852575" y="3074812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Sindicatos</a:t>
          </a:r>
          <a:endParaRPr lang="es-MX" sz="1100" kern="1200" dirty="0"/>
        </a:p>
      </dsp:txBody>
      <dsp:txXfrm>
        <a:off x="5002140" y="3224377"/>
        <a:ext cx="722162" cy="722162"/>
      </dsp:txXfrm>
    </dsp:sp>
    <dsp:sp modelId="{D40B2C1C-53B8-4465-81A9-3103D3470B7C}">
      <dsp:nvSpPr>
        <dsp:cNvPr id="0" name=""/>
        <dsp:cNvSpPr/>
      </dsp:nvSpPr>
      <dsp:spPr>
        <a:xfrm rot="5400000">
          <a:off x="6255509" y="3375883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7A6DFC-E5CD-48C3-8A85-87268E7BC145}">
      <dsp:nvSpPr>
        <dsp:cNvPr id="0" name=""/>
        <dsp:cNvSpPr/>
      </dsp:nvSpPr>
      <dsp:spPr>
        <a:xfrm>
          <a:off x="7149335" y="3074812"/>
          <a:ext cx="1021292" cy="1021292"/>
        </a:xfrm>
        <a:prstGeom prst="ellipse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Acreedores</a:t>
          </a:r>
          <a:endParaRPr lang="es-MX" sz="1200" kern="1200" dirty="0"/>
        </a:p>
      </dsp:txBody>
      <dsp:txXfrm>
        <a:off x="7298900" y="3224377"/>
        <a:ext cx="722162" cy="722162"/>
      </dsp:txXfrm>
    </dsp:sp>
    <dsp:sp modelId="{811816F5-C6A0-4BEC-BAD4-4633DEB3361D}">
      <dsp:nvSpPr>
        <dsp:cNvPr id="0" name=""/>
        <dsp:cNvSpPr/>
      </dsp:nvSpPr>
      <dsp:spPr>
        <a:xfrm>
          <a:off x="7392026" y="2457948"/>
          <a:ext cx="535910" cy="419150"/>
        </a:xfrm>
        <a:prstGeom prst="triangl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1BEEBD-6CFC-4AE3-BD91-31B5239D3AC5}">
      <dsp:nvSpPr>
        <dsp:cNvPr id="0" name=""/>
        <dsp:cNvSpPr/>
      </dsp:nvSpPr>
      <dsp:spPr>
        <a:xfrm>
          <a:off x="6894394" y="752788"/>
          <a:ext cx="1531173" cy="1531173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Toma de Decisiones</a:t>
          </a:r>
          <a:endParaRPr lang="es-MX" sz="1600" kern="1200" dirty="0"/>
        </a:p>
      </dsp:txBody>
      <dsp:txXfrm>
        <a:off x="7118629" y="977023"/>
        <a:ext cx="1082703" cy="1082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D9AB7-986D-4F0E-8042-B12F5625C4C2}">
      <dsp:nvSpPr>
        <dsp:cNvPr id="0" name=""/>
        <dsp:cNvSpPr/>
      </dsp:nvSpPr>
      <dsp:spPr>
        <a:xfrm>
          <a:off x="3278312" y="1588"/>
          <a:ext cx="1658712" cy="16587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Información</a:t>
          </a:r>
          <a:endParaRPr lang="es-MX" sz="1500" kern="1200" dirty="0"/>
        </a:p>
      </dsp:txBody>
      <dsp:txXfrm>
        <a:off x="3521225" y="244501"/>
        <a:ext cx="1172886" cy="1172886"/>
      </dsp:txXfrm>
    </dsp:sp>
    <dsp:sp modelId="{72702E6A-9191-47F0-A0FE-48D2CC4D63DF}">
      <dsp:nvSpPr>
        <dsp:cNvPr id="0" name=""/>
        <dsp:cNvSpPr/>
      </dsp:nvSpPr>
      <dsp:spPr>
        <a:xfrm rot="2160000">
          <a:off x="4884446" y="1275343"/>
          <a:ext cx="440291" cy="559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4897059" y="1348487"/>
        <a:ext cx="308204" cy="335889"/>
      </dsp:txXfrm>
    </dsp:sp>
    <dsp:sp modelId="{F51D2550-1651-4209-B22E-DFC0CF1F2391}">
      <dsp:nvSpPr>
        <dsp:cNvPr id="0" name=""/>
        <dsp:cNvSpPr/>
      </dsp:nvSpPr>
      <dsp:spPr>
        <a:xfrm>
          <a:off x="5292321" y="1464850"/>
          <a:ext cx="1658712" cy="1658712"/>
        </a:xfrm>
        <a:prstGeom prst="ellipse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Conocimiento</a:t>
          </a:r>
          <a:endParaRPr lang="es-MX" sz="1500" kern="1200" dirty="0"/>
        </a:p>
      </dsp:txBody>
      <dsp:txXfrm>
        <a:off x="5535234" y="1707763"/>
        <a:ext cx="1172886" cy="1172886"/>
      </dsp:txXfrm>
    </dsp:sp>
    <dsp:sp modelId="{D7248C28-EF16-4C42-BD7E-21A0E6BF4732}">
      <dsp:nvSpPr>
        <dsp:cNvPr id="0" name=""/>
        <dsp:cNvSpPr/>
      </dsp:nvSpPr>
      <dsp:spPr>
        <a:xfrm rot="6480000">
          <a:off x="5520740" y="3186252"/>
          <a:ext cx="440291" cy="559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5607192" y="3235404"/>
        <a:ext cx="308204" cy="335889"/>
      </dsp:txXfrm>
    </dsp:sp>
    <dsp:sp modelId="{F8ADFCFD-9657-4E91-94F0-056A4A32CC0E}">
      <dsp:nvSpPr>
        <dsp:cNvPr id="0" name=""/>
        <dsp:cNvSpPr/>
      </dsp:nvSpPr>
      <dsp:spPr>
        <a:xfrm>
          <a:off x="4523038" y="3832459"/>
          <a:ext cx="1658712" cy="1658712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Experiencia</a:t>
          </a:r>
          <a:endParaRPr lang="es-MX" sz="1500" kern="1200" dirty="0"/>
        </a:p>
      </dsp:txBody>
      <dsp:txXfrm>
        <a:off x="4765951" y="4075372"/>
        <a:ext cx="1172886" cy="1172886"/>
      </dsp:txXfrm>
    </dsp:sp>
    <dsp:sp modelId="{7ADB586D-556D-4E71-B7F4-7BF6E6F9E7EA}">
      <dsp:nvSpPr>
        <dsp:cNvPr id="0" name=""/>
        <dsp:cNvSpPr/>
      </dsp:nvSpPr>
      <dsp:spPr>
        <a:xfrm rot="10800000">
          <a:off x="3899984" y="4381908"/>
          <a:ext cx="440291" cy="559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4032071" y="4493871"/>
        <a:ext cx="308204" cy="335889"/>
      </dsp:txXfrm>
    </dsp:sp>
    <dsp:sp modelId="{0F35CF02-DD71-4310-949F-B2419F2EE087}">
      <dsp:nvSpPr>
        <dsp:cNvPr id="0" name=""/>
        <dsp:cNvSpPr/>
      </dsp:nvSpPr>
      <dsp:spPr>
        <a:xfrm>
          <a:off x="2033587" y="3832459"/>
          <a:ext cx="1658712" cy="1658712"/>
        </a:xfrm>
        <a:prstGeom prst="ellipse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Análisis </a:t>
          </a:r>
          <a:endParaRPr lang="es-MX" sz="1500" kern="1200" dirty="0"/>
        </a:p>
      </dsp:txBody>
      <dsp:txXfrm>
        <a:off x="2276500" y="4075372"/>
        <a:ext cx="1172886" cy="1172886"/>
      </dsp:txXfrm>
    </dsp:sp>
    <dsp:sp modelId="{293BB012-153C-4311-940C-F9D5CCFC1255}">
      <dsp:nvSpPr>
        <dsp:cNvPr id="0" name=""/>
        <dsp:cNvSpPr/>
      </dsp:nvSpPr>
      <dsp:spPr>
        <a:xfrm rot="15120000">
          <a:off x="2262006" y="3209954"/>
          <a:ext cx="440291" cy="559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 rot="10800000">
        <a:off x="2348458" y="3384728"/>
        <a:ext cx="308204" cy="335889"/>
      </dsp:txXfrm>
    </dsp:sp>
    <dsp:sp modelId="{425D727D-393C-49C0-8F6F-FA0B32505C70}">
      <dsp:nvSpPr>
        <dsp:cNvPr id="0" name=""/>
        <dsp:cNvSpPr/>
      </dsp:nvSpPr>
      <dsp:spPr>
        <a:xfrm>
          <a:off x="1264304" y="1464850"/>
          <a:ext cx="1658712" cy="1658712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Juicio</a:t>
          </a:r>
          <a:endParaRPr lang="es-MX" sz="1500" kern="1200" dirty="0"/>
        </a:p>
      </dsp:txBody>
      <dsp:txXfrm>
        <a:off x="1507217" y="1707763"/>
        <a:ext cx="1172886" cy="1172886"/>
      </dsp:txXfrm>
    </dsp:sp>
    <dsp:sp modelId="{2F31965D-4C8C-4AA3-A6CE-6A6886AFE34E}">
      <dsp:nvSpPr>
        <dsp:cNvPr id="0" name=""/>
        <dsp:cNvSpPr/>
      </dsp:nvSpPr>
      <dsp:spPr>
        <a:xfrm rot="19440000">
          <a:off x="2870437" y="1289992"/>
          <a:ext cx="440291" cy="5598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2883050" y="1440774"/>
        <a:ext cx="308204" cy="3358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321CB6-9D51-4632-A0DD-FA42DFFFA80E}">
      <dsp:nvSpPr>
        <dsp:cNvPr id="0" name=""/>
        <dsp:cNvSpPr/>
      </dsp:nvSpPr>
      <dsp:spPr>
        <a:xfrm>
          <a:off x="0" y="290204"/>
          <a:ext cx="8215370" cy="513460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CDA45-B4CB-4E53-B7A8-B2D064A7FE36}">
      <dsp:nvSpPr>
        <dsp:cNvPr id="0" name=""/>
        <dsp:cNvSpPr/>
      </dsp:nvSpPr>
      <dsp:spPr>
        <a:xfrm>
          <a:off x="809213" y="4108298"/>
          <a:ext cx="188953" cy="1889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F0FCF-1995-4106-837A-880437A97BEF}">
      <dsp:nvSpPr>
        <dsp:cNvPr id="0" name=""/>
        <dsp:cNvSpPr/>
      </dsp:nvSpPr>
      <dsp:spPr>
        <a:xfrm>
          <a:off x="903690" y="4202774"/>
          <a:ext cx="1076213" cy="1222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123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Problema u objetivo</a:t>
          </a:r>
          <a:endParaRPr lang="es-MX" sz="1900" kern="1200" dirty="0"/>
        </a:p>
      </dsp:txBody>
      <dsp:txXfrm>
        <a:off x="903690" y="4202774"/>
        <a:ext cx="1076213" cy="1222036"/>
      </dsp:txXfrm>
    </dsp:sp>
    <dsp:sp modelId="{2A33C012-F46E-4120-A267-09004A926FCE}">
      <dsp:nvSpPr>
        <dsp:cNvPr id="0" name=""/>
        <dsp:cNvSpPr/>
      </dsp:nvSpPr>
      <dsp:spPr>
        <a:xfrm>
          <a:off x="1832027" y="3125534"/>
          <a:ext cx="295753" cy="295753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D00ED-6495-42C1-9C3D-667076AACAAA}">
      <dsp:nvSpPr>
        <dsp:cNvPr id="0" name=""/>
        <dsp:cNvSpPr/>
      </dsp:nvSpPr>
      <dsp:spPr>
        <a:xfrm>
          <a:off x="1979904" y="3273411"/>
          <a:ext cx="1363751" cy="215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71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Criterios de elección</a:t>
          </a:r>
        </a:p>
      </dsp:txBody>
      <dsp:txXfrm>
        <a:off x="1979904" y="3273411"/>
        <a:ext cx="1363751" cy="2151400"/>
      </dsp:txXfrm>
    </dsp:sp>
    <dsp:sp modelId="{78C3A357-17AE-4865-BB81-593B4BD0DA9E}">
      <dsp:nvSpPr>
        <dsp:cNvPr id="0" name=""/>
        <dsp:cNvSpPr/>
      </dsp:nvSpPr>
      <dsp:spPr>
        <a:xfrm>
          <a:off x="3146486" y="2341993"/>
          <a:ext cx="394337" cy="394337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96A3B-809B-4EE3-8EC5-435AE2855DF7}">
      <dsp:nvSpPr>
        <dsp:cNvPr id="0" name=""/>
        <dsp:cNvSpPr/>
      </dsp:nvSpPr>
      <dsp:spPr>
        <a:xfrm>
          <a:off x="3343655" y="2539162"/>
          <a:ext cx="1585566" cy="2885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951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Seleccionar alternativas</a:t>
          </a:r>
          <a:endParaRPr lang="es-MX" sz="1900" kern="1200" dirty="0"/>
        </a:p>
      </dsp:txBody>
      <dsp:txXfrm>
        <a:off x="3343655" y="2539162"/>
        <a:ext cx="1585566" cy="2885648"/>
      </dsp:txXfrm>
    </dsp:sp>
    <dsp:sp modelId="{9356B3D0-889A-4AE0-8334-679B78F2A55C}">
      <dsp:nvSpPr>
        <dsp:cNvPr id="0" name=""/>
        <dsp:cNvSpPr/>
      </dsp:nvSpPr>
      <dsp:spPr>
        <a:xfrm>
          <a:off x="4674545" y="1729948"/>
          <a:ext cx="509352" cy="509352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DA785E-45EC-4C6C-8826-8D69836769CB}">
      <dsp:nvSpPr>
        <dsp:cNvPr id="0" name=""/>
        <dsp:cNvSpPr/>
      </dsp:nvSpPr>
      <dsp:spPr>
        <a:xfrm>
          <a:off x="4929222" y="1984624"/>
          <a:ext cx="1643074" cy="3440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896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Implementar la decisión</a:t>
          </a:r>
          <a:endParaRPr lang="es-MX" sz="1900" kern="1200" dirty="0"/>
        </a:p>
      </dsp:txBody>
      <dsp:txXfrm>
        <a:off x="4929222" y="1984624"/>
        <a:ext cx="1643074" cy="3440186"/>
      </dsp:txXfrm>
    </dsp:sp>
    <dsp:sp modelId="{7511F9CB-1C22-4284-BAA3-920A756E310E}">
      <dsp:nvSpPr>
        <dsp:cNvPr id="0" name=""/>
        <dsp:cNvSpPr/>
      </dsp:nvSpPr>
      <dsp:spPr>
        <a:xfrm>
          <a:off x="6247788" y="1321233"/>
          <a:ext cx="649014" cy="649014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6D47C-4588-4FD3-9BBD-C614B33F725E}">
      <dsp:nvSpPr>
        <dsp:cNvPr id="0" name=""/>
        <dsp:cNvSpPr/>
      </dsp:nvSpPr>
      <dsp:spPr>
        <a:xfrm>
          <a:off x="6572296" y="1645740"/>
          <a:ext cx="1643074" cy="3779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3899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Evaluar los resultados</a:t>
          </a:r>
          <a:endParaRPr lang="es-MX" sz="1900" kern="1200" dirty="0"/>
        </a:p>
      </dsp:txBody>
      <dsp:txXfrm>
        <a:off x="6572296" y="1645740"/>
        <a:ext cx="1643074" cy="3779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6266-5F13-4ED9-9A64-F86A234C96A0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60191-9FB9-478E-8FE7-B34D4377842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701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8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12.jpeg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4.xml"/><Relationship Id="rId9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Toma de Decisiones en la Empresa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Profesora: L.E. Wendy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Ivone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Ortega Núñez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Toma de Decisiones en la Empresa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ES" dirty="0" smtClean="0">
              <a:latin typeface="Arial"/>
              <a:ea typeface="Times New Roman"/>
            </a:endParaRPr>
          </a:p>
          <a:p>
            <a:pPr marL="0" indent="0">
              <a:buNone/>
            </a:pPr>
            <a:r>
              <a:rPr lang="es-ES" dirty="0" smtClean="0">
                <a:latin typeface="Arial"/>
                <a:ea typeface="Times New Roman"/>
              </a:rPr>
              <a:t>Se presenta una serie de mapas conceptuales referentes a la toma de decisiones en la empresa.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>
                <a:latin typeface="Arial" pitchFamily="34" charset="0"/>
                <a:cs typeface="Arial" pitchFamily="34" charset="0"/>
              </a:rPr>
              <a:t>P</a:t>
            </a:r>
            <a:r>
              <a:rPr lang="en-US" smtClean="0">
                <a:latin typeface="Arial" pitchFamily="34" charset="0"/>
                <a:cs typeface="Arial" pitchFamily="34" charset="0"/>
              </a:rPr>
              <a:t>resents </a:t>
            </a:r>
            <a:r>
              <a:rPr lang="en-US" dirty="0">
                <a:latin typeface="Arial" pitchFamily="34" charset="0"/>
                <a:cs typeface="Arial" pitchFamily="34" charset="0"/>
              </a:rPr>
              <a:t>a series of conceptual maps relating to the capture of decisions in the company.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Toma de decisiones, mapas conceptuales, diagramas de flujo.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Diagrama"/>
          <p:cNvGraphicFramePr/>
          <p:nvPr/>
        </p:nvGraphicFramePr>
        <p:xfrm>
          <a:off x="214282" y="214290"/>
          <a:ext cx="857256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2786050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 un 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285852" y="228599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 repite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428728" y="350043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643306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entre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643570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para </a:t>
            </a:r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643570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ó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286380" y="9286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</a:t>
            </a:r>
            <a:endParaRPr lang="es-MX" dirty="0"/>
          </a:p>
        </p:txBody>
      </p:sp>
      <p:pic>
        <p:nvPicPr>
          <p:cNvPr id="21" name="20 Imagen" descr="D3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57356" y="4786322"/>
            <a:ext cx="1643074" cy="964413"/>
          </a:xfrm>
          <a:prstGeom prst="rect">
            <a:avLst/>
          </a:prstGeom>
        </p:spPr>
      </p:pic>
      <p:pic>
        <p:nvPicPr>
          <p:cNvPr id="22" name="21 Imagen" descr="contabilidad-300x25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00760" y="4643446"/>
            <a:ext cx="1571636" cy="1017634"/>
          </a:xfrm>
          <a:prstGeom prst="rect">
            <a:avLst/>
          </a:prstGeom>
        </p:spPr>
      </p:pic>
      <p:pic>
        <p:nvPicPr>
          <p:cNvPr id="23" name="22 Imagen" descr="tierr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071934" y="4643446"/>
            <a:ext cx="1428760" cy="105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785786" y="0"/>
          <a:ext cx="7286676" cy="5421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3 Conector recto"/>
          <p:cNvCxnSpPr/>
          <p:nvPr/>
        </p:nvCxnSpPr>
        <p:spPr>
          <a:xfrm rot="16200000" flipH="1">
            <a:off x="5500694" y="235743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rot="10800000">
            <a:off x="2285984" y="500042"/>
            <a:ext cx="1000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rot="5400000">
            <a:off x="1964513" y="821513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714480" y="78579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es</a:t>
            </a:r>
            <a:endParaRPr lang="es-MX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571604" y="214311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de todos</a:t>
            </a:r>
            <a:endParaRPr lang="es-MX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28794" y="328612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y </a:t>
            </a:r>
            <a:endParaRPr lang="es-MX" dirty="0"/>
          </a:p>
        </p:txBody>
      </p:sp>
      <p:cxnSp>
        <p:nvCxnSpPr>
          <p:cNvPr id="17" name="16 Conector recto"/>
          <p:cNvCxnSpPr/>
          <p:nvPr/>
        </p:nvCxnSpPr>
        <p:spPr>
          <a:xfrm>
            <a:off x="3143240" y="1571612"/>
            <a:ext cx="85725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357554" y="1357298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se necesita</a:t>
            </a:r>
            <a:endParaRPr lang="es-MX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357554" y="2214554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que permita</a:t>
            </a:r>
            <a:endParaRPr lang="es-MX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500430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la</a:t>
            </a:r>
            <a:r>
              <a:rPr lang="es-MX" dirty="0" smtClean="0"/>
              <a:t> </a:t>
            </a:r>
            <a:endParaRPr lang="es-MX" dirty="0"/>
          </a:p>
        </p:txBody>
      </p:sp>
      <p:cxnSp>
        <p:nvCxnSpPr>
          <p:cNvPr id="22" name="21 Conector recto"/>
          <p:cNvCxnSpPr/>
          <p:nvPr/>
        </p:nvCxnSpPr>
        <p:spPr>
          <a:xfrm>
            <a:off x="4714876" y="2857496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4857752" y="250030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 </a:t>
            </a:r>
            <a:endParaRPr lang="es-MX" dirty="0"/>
          </a:p>
        </p:txBody>
      </p:sp>
      <p:pic>
        <p:nvPicPr>
          <p:cNvPr id="16" name="15 Imagen" descr="ciencia-y-filosofi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14480" y="4572008"/>
            <a:ext cx="1396992" cy="1047744"/>
          </a:xfrm>
          <a:prstGeom prst="rect">
            <a:avLst/>
          </a:prstGeom>
        </p:spPr>
      </p:pic>
      <p:pic>
        <p:nvPicPr>
          <p:cNvPr id="21" name="20 Imagen" descr="images_(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15008" y="4429132"/>
            <a:ext cx="1214446" cy="1264128"/>
          </a:xfrm>
          <a:prstGeom prst="rect">
            <a:avLst/>
          </a:prstGeom>
        </p:spPr>
      </p:pic>
      <p:pic>
        <p:nvPicPr>
          <p:cNvPr id="24" name="23 Imagen" descr="Focus-Group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00430" y="4572008"/>
            <a:ext cx="1381128" cy="103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14282" y="1000108"/>
          <a:ext cx="8429684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928662" y="285728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La información Financiera en la Toma de Decisiones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642910" y="214290"/>
          <a:ext cx="8215338" cy="5492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3643306" y="2428868"/>
            <a:ext cx="2071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Componentes de una Toma de Decisiones Acertada</a:t>
            </a:r>
            <a:endParaRPr lang="es-MX" sz="2400" b="1" dirty="0"/>
          </a:p>
        </p:txBody>
      </p:sp>
      <p:pic>
        <p:nvPicPr>
          <p:cNvPr id="4" name="3 Imagen" descr="lupa-empresa-negocio_-u1260059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28728" y="4572008"/>
            <a:ext cx="997956" cy="784108"/>
          </a:xfrm>
          <a:prstGeom prst="rect">
            <a:avLst/>
          </a:prstGeom>
        </p:spPr>
      </p:pic>
      <p:pic>
        <p:nvPicPr>
          <p:cNvPr id="5" name="4 Imagen" descr="ciencia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16" y="4357694"/>
            <a:ext cx="1699521" cy="990596"/>
          </a:xfrm>
          <a:prstGeom prst="rect">
            <a:avLst/>
          </a:prstGeom>
        </p:spPr>
      </p:pic>
      <p:pic>
        <p:nvPicPr>
          <p:cNvPr id="6" name="5 Imagen" descr="Servicio-investigacion-social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5008" y="357166"/>
            <a:ext cx="2441769" cy="818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teoriacientific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715272" y="1785926"/>
            <a:ext cx="1021668" cy="7572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 descr="1907529_965320780176261_5467111652083808042_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42910" y="2000240"/>
            <a:ext cx="911950" cy="11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4038600" cy="4929188"/>
          </a:xfrm>
        </p:spPr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500034" y="0"/>
          <a:ext cx="821537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28596" y="714356"/>
            <a:ext cx="3643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Proceso de Toma de Decisiones</a:t>
            </a:r>
            <a:endParaRPr lang="es-MX" sz="3600" b="1" dirty="0"/>
          </a:p>
        </p:txBody>
      </p:sp>
      <p:pic>
        <p:nvPicPr>
          <p:cNvPr id="5" name="4 Imagen" descr="investigaci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29190" y="3357562"/>
            <a:ext cx="3286148" cy="2080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628800"/>
            <a:ext cx="6336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smtClean="0">
                <a:latin typeface="+mj-lt"/>
              </a:rPr>
              <a:t>Padilla, G. (</a:t>
            </a:r>
            <a:r>
              <a:rPr lang="es-MX" dirty="0" err="1" smtClean="0">
                <a:latin typeface="+mj-lt"/>
              </a:rPr>
              <a:t>s.f.</a:t>
            </a:r>
            <a:r>
              <a:rPr lang="es-MX" dirty="0" smtClean="0">
                <a:latin typeface="+mj-lt"/>
              </a:rPr>
              <a:t>), “Costos para la toma de decisiones”</a:t>
            </a:r>
            <a:r>
              <a:rPr lang="es-MX" dirty="0" smtClean="0">
                <a:latin typeface="Arial Narrow" pitchFamily="34" charset="0"/>
              </a:rPr>
              <a:t>. Universidad Nacional Autónoma de México. Archivo recuperado en julio de 2016.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Béjar, D. (2016), “Introducción a la información financiera” Universidad Nacional Autónoma de México. Video recuperado en octubre 2016.</a:t>
            </a:r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Warren, C. (1999), Contabilidad financiera, México. International </a:t>
            </a:r>
            <a:r>
              <a:rPr lang="es-MX" dirty="0" err="1" smtClean="0"/>
              <a:t>Thomson</a:t>
            </a:r>
            <a:r>
              <a:rPr lang="es-MX" dirty="0" smtClean="0"/>
              <a:t> Editores.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Imágenes extraídas de </a:t>
            </a:r>
            <a:r>
              <a:rPr lang="es-MX" dirty="0" err="1" smtClean="0"/>
              <a:t>facebook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270</Words>
  <Application>Microsoft Office PowerPoint</Application>
  <PresentationFormat>Presentación en pantalla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Tema de Office</vt:lpstr>
      <vt:lpstr>1_Tema de Office</vt:lpstr>
      <vt:lpstr>Toma de Decisiones en la Empresa</vt:lpstr>
      <vt:lpstr>Toma de Decisiones en la Empresa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57</cp:revision>
  <dcterms:created xsi:type="dcterms:W3CDTF">2012-12-04T21:22:09Z</dcterms:created>
  <dcterms:modified xsi:type="dcterms:W3CDTF">2016-10-14T22:22:24Z</dcterms:modified>
</cp:coreProperties>
</file>