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7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2086" autoAdjust="0"/>
  </p:normalViewPr>
  <p:slideViewPr>
    <p:cSldViewPr>
      <p:cViewPr>
        <p:scale>
          <a:sx n="125" d="100"/>
          <a:sy n="125" d="100"/>
        </p:scale>
        <p:origin x="-126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C0BF4-A613-4549-8EC5-E2CF2BF6A660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8223D-5849-4CDC-8E4B-56D8DF7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36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57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223D-5849-4CDC-8E4B-56D8DF7AEF7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9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U_2_First_Conditional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Licenciatura en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María del Socorro Piedra Mayorga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First</a:t>
            </a:r>
            <a:r>
              <a:rPr lang="es-MX" dirty="0" smtClean="0"/>
              <a:t> </a:t>
            </a:r>
            <a:r>
              <a:rPr lang="es-MX" dirty="0" err="1" smtClean="0"/>
              <a:t>Conditional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44017" y="1772817"/>
            <a:ext cx="7284367" cy="36754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900" b="1" dirty="0" smtClean="0"/>
              <a:t>Possible </a:t>
            </a:r>
            <a:r>
              <a:rPr lang="en-US" sz="3900" b="1" dirty="0"/>
              <a:t>or likely things in the future </a:t>
            </a:r>
            <a:endParaRPr lang="en-US" sz="3900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+            + present </a:t>
            </a:r>
            <a:r>
              <a:rPr lang="en-US" dirty="0"/>
              <a:t>simple, </a:t>
            </a:r>
            <a:r>
              <a:rPr lang="en-US" dirty="0" smtClean="0"/>
              <a:t>       will </a:t>
            </a:r>
            <a:r>
              <a:rPr lang="en-US" dirty="0"/>
              <a:t>+ infinitive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>
                <a:latin typeface="Constantia" panose="02030602050306030303" pitchFamily="18" charset="0"/>
              </a:rPr>
              <a:t>If she studies, she'll pass her exams. </a:t>
            </a:r>
            <a:r>
              <a:rPr lang="en-US" b="1" i="1" dirty="0">
                <a:latin typeface="Constantia" panose="02030602050306030303" pitchFamily="18" charset="0"/>
              </a:rPr>
              <a:t/>
            </a:r>
            <a:br>
              <a:rPr lang="en-US" b="1" i="1" dirty="0">
                <a:latin typeface="Constantia" panose="02030602050306030303" pitchFamily="18" charset="0"/>
              </a:rPr>
            </a:br>
            <a:endParaRPr lang="es-MX" b="1" i="1" dirty="0" smtClean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1028" name="Picture 4" descr="Resultado de imagen para happy faces ima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10551"/>
            <a:ext cx="600001" cy="6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Resultado de imagen para happy faces imag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10551"/>
            <a:ext cx="600001" cy="6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87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First</a:t>
            </a:r>
            <a:r>
              <a:rPr lang="es-MX" dirty="0" smtClean="0"/>
              <a:t> </a:t>
            </a:r>
            <a:r>
              <a:rPr lang="es-MX" dirty="0" err="1" smtClean="0"/>
              <a:t>Conditional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61" y="1772816"/>
            <a:ext cx="7949863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7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17184</TotalTime>
  <Words>51</Words>
  <Application>Microsoft Office PowerPoint</Application>
  <PresentationFormat>Presentación en pantalla (4:3)</PresentationFormat>
  <Paragraphs>17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U_2_First_Conditional</vt:lpstr>
      <vt:lpstr>First Conditional</vt:lpstr>
      <vt:lpstr>First Conditional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68</cp:revision>
  <dcterms:created xsi:type="dcterms:W3CDTF">2012-12-04T21:22:09Z</dcterms:created>
  <dcterms:modified xsi:type="dcterms:W3CDTF">2016-10-14T16:11:47Z</dcterms:modified>
</cp:coreProperties>
</file>