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80" d="100"/>
          <a:sy n="80" d="100"/>
        </p:scale>
        <p:origin x="-2550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SERVICIOS DE CONSULTORIA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L.A. Martin Eduardo Baeza Ramírez.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LA </a:t>
            </a:r>
            <a:r>
              <a:rPr lang="es-MX" sz="3200" b="1" dirty="0"/>
              <a:t>È</a:t>
            </a:r>
            <a:r>
              <a:rPr lang="es-MX" sz="3200" b="1" dirty="0" smtClean="0"/>
              <a:t>TICA Y LA CONTADURÌA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373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mapa conceptual se describen los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principios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de ética profesional que deben tomar en cuenta los Licenciados en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Contaduría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para aplicarlos en su ámbito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laboral.</a:t>
            </a:r>
            <a:endParaRPr lang="es-MX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pPr algn="just"/>
            <a:r>
              <a:rPr lang="en-US" sz="3700" dirty="0">
                <a:latin typeface="Arial" pitchFamily="34" charset="0"/>
                <a:cs typeface="Arial" pitchFamily="34" charset="0"/>
              </a:rPr>
              <a:t>Through this conceptual map the principles of professional ethics which should take into account the accounting graduates to apply them in the workplace are described</a:t>
            </a:r>
            <a:endParaRPr lang="es-MX" sz="3700" b="1" dirty="0" smtClean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Keywords: Integridad, objetividad, independencia, competencia y confidencialidad.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1"/>
            <a:ext cx="9144000" cy="5183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15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</a:pPr>
            <a:r>
              <a:rPr lang="es-ES_tradnl" dirty="0">
                <a:ea typeface="Calibri"/>
                <a:cs typeface="Times New Roman"/>
              </a:rPr>
              <a:t>Instituto Mexicano de Contadores </a:t>
            </a:r>
            <a:r>
              <a:rPr lang="es-ES_tradnl" dirty="0" smtClean="0">
                <a:ea typeface="Calibri"/>
                <a:cs typeface="Times New Roman"/>
              </a:rPr>
              <a:t>Públicos, </a:t>
            </a:r>
            <a:r>
              <a:rPr lang="es-ES_tradnl" dirty="0">
                <a:ea typeface="Calibri"/>
                <a:cs typeface="Times New Roman"/>
              </a:rPr>
              <a:t>A. (2016). </a:t>
            </a:r>
            <a:r>
              <a:rPr lang="es-ES_tradnl" i="1" dirty="0">
                <a:ea typeface="Calibri"/>
                <a:cs typeface="Times New Roman"/>
              </a:rPr>
              <a:t>Código de Ética Profesional.</a:t>
            </a:r>
            <a:r>
              <a:rPr lang="es-ES_tradnl" dirty="0">
                <a:ea typeface="Calibri"/>
                <a:cs typeface="Times New Roman"/>
              </a:rPr>
              <a:t> </a:t>
            </a:r>
            <a:r>
              <a:rPr lang="es-ES_tradnl" dirty="0" smtClean="0">
                <a:ea typeface="Calibri"/>
                <a:cs typeface="Times New Roman"/>
              </a:rPr>
              <a:t>México: </a:t>
            </a:r>
            <a:r>
              <a:rPr lang="es-ES_tradnl" dirty="0" err="1">
                <a:ea typeface="Calibri"/>
                <a:cs typeface="Times New Roman"/>
              </a:rPr>
              <a:t>CeMPro</a:t>
            </a:r>
            <a:r>
              <a:rPr lang="es-ES_tradnl" dirty="0">
                <a:ea typeface="Calibri"/>
                <a:cs typeface="Times New Roman"/>
              </a:rPr>
              <a:t>.</a:t>
            </a:r>
            <a:endParaRPr lang="es-ES" dirty="0">
              <a:ea typeface="Calibri"/>
              <a:cs typeface="Times New Roman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116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SERVICIOS DE CONSULTORIA</vt:lpstr>
      <vt:lpstr>LA ÈTICA Y LA CONTADURÌA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37</cp:revision>
  <dcterms:created xsi:type="dcterms:W3CDTF">2012-12-04T21:22:09Z</dcterms:created>
  <dcterms:modified xsi:type="dcterms:W3CDTF">2016-10-17T22:17:28Z</dcterms:modified>
</cp:coreProperties>
</file>