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FUNDAMENTOS DE ECONOMÍA</a:t>
            </a:r>
            <a:endParaRPr lang="es-MX" sz="36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Profesor(a):L.E. Claudia Beatriz Lechuga Canto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 Diciembre/2016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CONCEPTO DE ECONOMÍA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3600" dirty="0" smtClean="0">
                <a:latin typeface="Arial" pitchFamily="34" charset="0"/>
                <a:cs typeface="Arial" pitchFamily="34" charset="0"/>
              </a:rPr>
              <a:t>A través de este mapa conceptual se describe el campo de estudio de la economía y su relación con la escasez, los recursos, el dinero, la compra y venta de bienes y servicios.</a:t>
            </a:r>
            <a:endParaRPr lang="es-MX" sz="3600" dirty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600" b="1" dirty="0">
                <a:latin typeface="Arial" pitchFamily="34" charset="0"/>
                <a:cs typeface="Arial" pitchFamily="34" charset="0"/>
              </a:rPr>
              <a:t>Abstract</a:t>
            </a: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Through this conceptual map the field of study of the economy and its relation to scarcity, resources, money, buying and selling goods and services described.</a:t>
            </a:r>
            <a:endParaRPr lang="es-MX" sz="3600" dirty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600" b="1" dirty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Economía, escasez, dinero, compra y venta.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856984" cy="5112568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 err="1">
                <a:latin typeface="Arial" pitchFamily="34" charset="0"/>
                <a:cs typeface="Arial" pitchFamily="34" charset="0"/>
              </a:rPr>
              <a:t>Graue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 R. Ana Luisa (2009) Fundamentos de economía, Pearson Educación, primera edición,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México.</a:t>
            </a:r>
          </a:p>
          <a:p>
            <a:pPr marL="0" indent="0" algn="just">
              <a:buNone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Mankiw Gregory (2012) Principios de Economía,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Cengage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sexta edición, México.</a:t>
            </a:r>
          </a:p>
          <a:p>
            <a:pPr mar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142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1_Tema de Office</vt:lpstr>
      <vt:lpstr>FUNDAMENTOS DE ECONOMÍA</vt:lpstr>
      <vt:lpstr>CONCEPTO DE ECONOMÍA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27</cp:revision>
  <dcterms:created xsi:type="dcterms:W3CDTF">2012-12-04T21:22:09Z</dcterms:created>
  <dcterms:modified xsi:type="dcterms:W3CDTF">2016-10-14T15:22:26Z</dcterms:modified>
</cp:coreProperties>
</file>