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9" r:id="rId5"/>
    <p:sldId id="258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7F797F-B2E0-4983-A470-BF10391E7CA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9EE9CA-573E-4DD3-9E22-522E4BD2035E}">
      <dgm:prSet phldrT="[Texto]" custT="1"/>
      <dgm:spPr/>
      <dgm:t>
        <a:bodyPr/>
        <a:lstStyle/>
        <a:p>
          <a:r>
            <a:rPr lang="es-MX" sz="1400" b="1" dirty="0"/>
            <a:t>Códigos de condicionamientos</a:t>
          </a:r>
        </a:p>
        <a:p>
          <a:r>
            <a:rPr lang="es-MX" sz="1400" b="1" dirty="0"/>
            <a:t>en la salud emocional </a:t>
          </a:r>
        </a:p>
      </dgm:t>
    </dgm:pt>
    <dgm:pt modelId="{29C53D92-B2D8-4FCE-B867-5C658B2F3A10}" type="parTrans" cxnId="{308FA506-481A-424E-90B3-C04C6D92DB4F}">
      <dgm:prSet/>
      <dgm:spPr/>
      <dgm:t>
        <a:bodyPr/>
        <a:lstStyle/>
        <a:p>
          <a:endParaRPr lang="es-MX"/>
        </a:p>
      </dgm:t>
    </dgm:pt>
    <dgm:pt modelId="{F3711AD4-5783-421E-94DC-A571C9519062}" type="sibTrans" cxnId="{308FA506-481A-424E-90B3-C04C6D92DB4F}">
      <dgm:prSet/>
      <dgm:spPr/>
      <dgm:t>
        <a:bodyPr/>
        <a:lstStyle/>
        <a:p>
          <a:endParaRPr lang="es-MX"/>
        </a:p>
      </dgm:t>
    </dgm:pt>
    <dgm:pt modelId="{44EF96E0-4F53-45FC-92C2-1C688033EDA5}">
      <dgm:prSet phldrT="[Texto]" custT="1"/>
      <dgm:spPr/>
      <dgm:t>
        <a:bodyPr/>
        <a:lstStyle/>
        <a:p>
          <a:r>
            <a:rPr lang="es-MX" sz="1100" b="1" dirty="0"/>
            <a:t>La intolerancia </a:t>
          </a:r>
        </a:p>
      </dgm:t>
    </dgm:pt>
    <dgm:pt modelId="{2AC8EC38-3DB0-401A-BF75-9B6AF8A7A761}" type="parTrans" cxnId="{62F885CA-1894-4F80-9251-0B28712E3AF1}">
      <dgm:prSet/>
      <dgm:spPr/>
      <dgm:t>
        <a:bodyPr/>
        <a:lstStyle/>
        <a:p>
          <a:endParaRPr lang="es-MX"/>
        </a:p>
      </dgm:t>
    </dgm:pt>
    <dgm:pt modelId="{9FD9E42C-C520-4FCB-B6BA-D50A6A6377AA}" type="sibTrans" cxnId="{62F885CA-1894-4F80-9251-0B28712E3AF1}">
      <dgm:prSet/>
      <dgm:spPr/>
      <dgm:t>
        <a:bodyPr/>
        <a:lstStyle/>
        <a:p>
          <a:endParaRPr lang="es-MX"/>
        </a:p>
      </dgm:t>
    </dgm:pt>
    <dgm:pt modelId="{888B3394-1FF6-4C6C-A5AA-76A6FE50FACC}">
      <dgm:prSet phldrT="[Texto]"/>
      <dgm:spPr/>
      <dgm:t>
        <a:bodyPr/>
        <a:lstStyle/>
        <a:p>
          <a:r>
            <a:rPr lang="es-MX" b="1" dirty="0"/>
            <a:t>Condicionamientos</a:t>
          </a:r>
        </a:p>
      </dgm:t>
    </dgm:pt>
    <dgm:pt modelId="{2C17D806-D24E-4A93-9922-C327CDB9CEBC}" type="parTrans" cxnId="{E2946014-F2EF-44BF-83A0-1714DD0B035C}">
      <dgm:prSet/>
      <dgm:spPr/>
      <dgm:t>
        <a:bodyPr/>
        <a:lstStyle/>
        <a:p>
          <a:endParaRPr lang="es-MX"/>
        </a:p>
      </dgm:t>
    </dgm:pt>
    <dgm:pt modelId="{0AD9DBC5-16E3-4C64-95B4-C7CC496B0629}" type="sibTrans" cxnId="{E2946014-F2EF-44BF-83A0-1714DD0B035C}">
      <dgm:prSet/>
      <dgm:spPr/>
      <dgm:t>
        <a:bodyPr/>
        <a:lstStyle/>
        <a:p>
          <a:endParaRPr lang="es-MX"/>
        </a:p>
      </dgm:t>
    </dgm:pt>
    <dgm:pt modelId="{BC6B0DEE-3E6F-4175-85D6-4527924758B0}">
      <dgm:prSet phldrT="[Texto]" custT="1"/>
      <dgm:spPr/>
      <dgm:t>
        <a:bodyPr/>
        <a:lstStyle/>
        <a:p>
          <a:r>
            <a:rPr lang="es-MX" sz="1600" dirty="0"/>
            <a:t>Efectos</a:t>
          </a:r>
          <a:r>
            <a:rPr lang="es-MX" sz="800" dirty="0"/>
            <a:t> </a:t>
          </a:r>
        </a:p>
      </dgm:t>
    </dgm:pt>
    <dgm:pt modelId="{C67C2644-881A-498E-84A0-18D3A7924559}" type="parTrans" cxnId="{806C6D73-2571-43F4-8D96-9F24DCBE9B6F}">
      <dgm:prSet/>
      <dgm:spPr/>
      <dgm:t>
        <a:bodyPr/>
        <a:lstStyle/>
        <a:p>
          <a:endParaRPr lang="es-MX"/>
        </a:p>
      </dgm:t>
    </dgm:pt>
    <dgm:pt modelId="{515C37DF-7DCC-4D0A-9430-99D07F3AA283}" type="sibTrans" cxnId="{806C6D73-2571-43F4-8D96-9F24DCBE9B6F}">
      <dgm:prSet/>
      <dgm:spPr/>
      <dgm:t>
        <a:bodyPr/>
        <a:lstStyle/>
        <a:p>
          <a:endParaRPr lang="es-MX"/>
        </a:p>
      </dgm:t>
    </dgm:pt>
    <dgm:pt modelId="{982F59E9-65C0-4B40-A3DB-648C82CF5D29}">
      <dgm:prSet phldrT="[Texto]" custT="1"/>
      <dgm:spPr/>
      <dgm:t>
        <a:bodyPr/>
        <a:lstStyle/>
        <a:p>
          <a:r>
            <a:rPr lang="es-MX" sz="1100" b="1" dirty="0"/>
            <a:t>La tolerancia </a:t>
          </a:r>
        </a:p>
      </dgm:t>
    </dgm:pt>
    <dgm:pt modelId="{A8389AF0-E0B9-4931-886A-37F0452E4576}" type="parTrans" cxnId="{6B310242-FD18-478E-9945-BC4032CD16DF}">
      <dgm:prSet/>
      <dgm:spPr/>
      <dgm:t>
        <a:bodyPr/>
        <a:lstStyle/>
        <a:p>
          <a:endParaRPr lang="es-MX"/>
        </a:p>
      </dgm:t>
    </dgm:pt>
    <dgm:pt modelId="{D474C8AE-2614-458F-A626-FF322E229BA8}" type="sibTrans" cxnId="{6B310242-FD18-478E-9945-BC4032CD16DF}">
      <dgm:prSet/>
      <dgm:spPr/>
      <dgm:t>
        <a:bodyPr/>
        <a:lstStyle/>
        <a:p>
          <a:endParaRPr lang="es-MX"/>
        </a:p>
      </dgm:t>
    </dgm:pt>
    <dgm:pt modelId="{516EE30D-A73F-4468-AC99-BF7A4109D541}">
      <dgm:prSet phldrT="[Texto]"/>
      <dgm:spPr/>
      <dgm:t>
        <a:bodyPr/>
        <a:lstStyle/>
        <a:p>
          <a:r>
            <a:rPr lang="es-MX" b="1" dirty="0"/>
            <a:t>Consciencia, critica, autocritica </a:t>
          </a:r>
        </a:p>
      </dgm:t>
    </dgm:pt>
    <dgm:pt modelId="{18750FB2-547F-44E3-B471-E68E27018882}" type="parTrans" cxnId="{4B4E4A2C-770E-4B2F-90F7-15593BC12CF1}">
      <dgm:prSet/>
      <dgm:spPr/>
      <dgm:t>
        <a:bodyPr/>
        <a:lstStyle/>
        <a:p>
          <a:endParaRPr lang="es-MX"/>
        </a:p>
      </dgm:t>
    </dgm:pt>
    <dgm:pt modelId="{14D9FE78-319C-4BBD-806C-7EFDCB7F2E7E}" type="sibTrans" cxnId="{4B4E4A2C-770E-4B2F-90F7-15593BC12CF1}">
      <dgm:prSet/>
      <dgm:spPr/>
      <dgm:t>
        <a:bodyPr/>
        <a:lstStyle/>
        <a:p>
          <a:endParaRPr lang="es-MX"/>
        </a:p>
      </dgm:t>
    </dgm:pt>
    <dgm:pt modelId="{FC248B20-D773-45CF-92AD-F74105576DDE}">
      <dgm:prSet custT="1"/>
      <dgm:spPr/>
      <dgm:t>
        <a:bodyPr/>
        <a:lstStyle/>
        <a:p>
          <a:r>
            <a:rPr lang="es-MX" sz="900" b="1" dirty="0"/>
            <a:t>Familia/ Escuela/Sociedad </a:t>
          </a:r>
        </a:p>
      </dgm:t>
    </dgm:pt>
    <dgm:pt modelId="{4646AED1-5AFB-4FA0-AC66-AAAA61380857}" type="parTrans" cxnId="{CE83A1DB-A68B-41A4-B4DF-8D29A2738208}">
      <dgm:prSet/>
      <dgm:spPr/>
      <dgm:t>
        <a:bodyPr/>
        <a:lstStyle/>
        <a:p>
          <a:endParaRPr lang="es-MX"/>
        </a:p>
      </dgm:t>
    </dgm:pt>
    <dgm:pt modelId="{FB0A8777-CC93-486B-9AC8-772D8B35FA0A}" type="sibTrans" cxnId="{CE83A1DB-A68B-41A4-B4DF-8D29A2738208}">
      <dgm:prSet/>
      <dgm:spPr/>
      <dgm:t>
        <a:bodyPr/>
        <a:lstStyle/>
        <a:p>
          <a:endParaRPr lang="es-MX"/>
        </a:p>
      </dgm:t>
    </dgm:pt>
    <dgm:pt modelId="{B1AF8EC5-D228-4EA5-BE06-E438A8333D9D}">
      <dgm:prSet custT="1"/>
      <dgm:spPr/>
      <dgm:t>
        <a:bodyPr/>
        <a:lstStyle/>
        <a:p>
          <a:r>
            <a:rPr lang="es-MX" sz="1200" b="1" dirty="0"/>
            <a:t>Estereotipo</a:t>
          </a:r>
          <a:endParaRPr lang="es-MX" sz="800" b="1" dirty="0"/>
        </a:p>
      </dgm:t>
    </dgm:pt>
    <dgm:pt modelId="{874E3D59-5C00-42F8-A864-9210F2DAACA7}" type="parTrans" cxnId="{44B93A68-4D96-4BC7-9520-75AEBE90F764}">
      <dgm:prSet/>
      <dgm:spPr/>
      <dgm:t>
        <a:bodyPr/>
        <a:lstStyle/>
        <a:p>
          <a:endParaRPr lang="es-MX"/>
        </a:p>
      </dgm:t>
    </dgm:pt>
    <dgm:pt modelId="{B2DCF22B-3D26-431E-98A4-084D7160D9E7}" type="sibTrans" cxnId="{44B93A68-4D96-4BC7-9520-75AEBE90F764}">
      <dgm:prSet/>
      <dgm:spPr/>
      <dgm:t>
        <a:bodyPr/>
        <a:lstStyle/>
        <a:p>
          <a:endParaRPr lang="es-MX"/>
        </a:p>
      </dgm:t>
    </dgm:pt>
    <dgm:pt modelId="{4A6EB15B-F8C1-4F65-A4AB-76225F559120}">
      <dgm:prSet custT="1"/>
      <dgm:spPr/>
      <dgm:t>
        <a:bodyPr/>
        <a:lstStyle/>
        <a:p>
          <a:r>
            <a:rPr lang="es-MX" sz="1400" b="1" dirty="0"/>
            <a:t>Prejuicio</a:t>
          </a:r>
          <a:endParaRPr lang="es-MX" sz="800" b="1" dirty="0"/>
        </a:p>
      </dgm:t>
    </dgm:pt>
    <dgm:pt modelId="{94585B7B-B203-4102-8296-A95568D41626}" type="parTrans" cxnId="{1E983BAB-58BA-4152-A6C9-3392261DB019}">
      <dgm:prSet/>
      <dgm:spPr/>
      <dgm:t>
        <a:bodyPr/>
        <a:lstStyle/>
        <a:p>
          <a:endParaRPr lang="es-MX"/>
        </a:p>
      </dgm:t>
    </dgm:pt>
    <dgm:pt modelId="{E03A0B5B-0EDD-4815-B442-A0B2DEC13D2B}" type="sibTrans" cxnId="{1E983BAB-58BA-4152-A6C9-3392261DB019}">
      <dgm:prSet/>
      <dgm:spPr/>
      <dgm:t>
        <a:bodyPr/>
        <a:lstStyle/>
        <a:p>
          <a:endParaRPr lang="es-MX"/>
        </a:p>
      </dgm:t>
    </dgm:pt>
    <dgm:pt modelId="{BAA02715-DBA7-4DB3-BFB0-AF56B43411D8}">
      <dgm:prSet custT="1"/>
      <dgm:spPr/>
      <dgm:t>
        <a:bodyPr/>
        <a:lstStyle/>
        <a:p>
          <a:pPr algn="l"/>
          <a:r>
            <a:rPr lang="es-MX" sz="1000" b="1" dirty="0"/>
            <a:t>Simplificación excesiva</a:t>
          </a:r>
        </a:p>
        <a:p>
          <a:pPr algn="l"/>
          <a:r>
            <a:rPr lang="es-MX" sz="1000" b="1" dirty="0"/>
            <a:t>Cliché </a:t>
          </a:r>
        </a:p>
        <a:p>
          <a:pPr algn="l"/>
          <a:r>
            <a:rPr lang="es-MX" sz="1000" b="1" dirty="0"/>
            <a:t>Caricatura mental </a:t>
          </a:r>
        </a:p>
      </dgm:t>
    </dgm:pt>
    <dgm:pt modelId="{A6580EFB-B5D9-403B-A2B0-888BB12575BC}" type="parTrans" cxnId="{87F0FBDB-4493-409E-9CD4-C8F3C95A750E}">
      <dgm:prSet/>
      <dgm:spPr/>
      <dgm:t>
        <a:bodyPr/>
        <a:lstStyle/>
        <a:p>
          <a:endParaRPr lang="es-MX"/>
        </a:p>
      </dgm:t>
    </dgm:pt>
    <dgm:pt modelId="{8725BFA4-C2CB-4BAF-9067-6AA8121C8038}" type="sibTrans" cxnId="{87F0FBDB-4493-409E-9CD4-C8F3C95A750E}">
      <dgm:prSet/>
      <dgm:spPr/>
      <dgm:t>
        <a:bodyPr/>
        <a:lstStyle/>
        <a:p>
          <a:endParaRPr lang="es-MX"/>
        </a:p>
      </dgm:t>
    </dgm:pt>
    <dgm:pt modelId="{8D268AF9-0592-4D9D-BF3F-573A2E6AFE00}">
      <dgm:prSet/>
      <dgm:spPr/>
      <dgm:t>
        <a:bodyPr/>
        <a:lstStyle/>
        <a:p>
          <a:pPr algn="just"/>
          <a:r>
            <a:rPr lang="es-MX" b="1" dirty="0"/>
            <a:t>Juzgar por anticipado sin suficiente condicionamiento.</a:t>
          </a:r>
        </a:p>
      </dgm:t>
    </dgm:pt>
    <dgm:pt modelId="{776B4083-CA41-4A27-8ACD-45A4C82E6DC3}" type="parTrans" cxnId="{1A6F253C-7854-4A0C-9159-DE6DE838F421}">
      <dgm:prSet/>
      <dgm:spPr/>
      <dgm:t>
        <a:bodyPr/>
        <a:lstStyle/>
        <a:p>
          <a:endParaRPr lang="es-MX"/>
        </a:p>
      </dgm:t>
    </dgm:pt>
    <dgm:pt modelId="{9B7A43E6-BB8E-4E43-8D4A-24C350C229EA}" type="sibTrans" cxnId="{1A6F253C-7854-4A0C-9159-DE6DE838F421}">
      <dgm:prSet/>
      <dgm:spPr/>
      <dgm:t>
        <a:bodyPr/>
        <a:lstStyle/>
        <a:p>
          <a:endParaRPr lang="es-MX"/>
        </a:p>
      </dgm:t>
    </dgm:pt>
    <dgm:pt modelId="{B89BD55D-6C80-4C2E-95F5-0E4335A60511}">
      <dgm:prSet/>
      <dgm:spPr/>
      <dgm:t>
        <a:bodyPr/>
        <a:lstStyle/>
        <a:p>
          <a:pPr algn="just"/>
          <a:r>
            <a:rPr lang="es-MX" b="1" dirty="0"/>
            <a:t>Descalificación Discriminación </a:t>
          </a:r>
        </a:p>
        <a:p>
          <a:pPr algn="just"/>
          <a:r>
            <a:rPr lang="es-MX" b="1" dirty="0"/>
            <a:t>Supresión </a:t>
          </a:r>
        </a:p>
      </dgm:t>
    </dgm:pt>
    <dgm:pt modelId="{B98ABFAD-CBB2-466F-ACD5-73F59F02F6DD}" type="parTrans" cxnId="{28C11986-ACAA-4E0E-8A87-94CCF8C61726}">
      <dgm:prSet/>
      <dgm:spPr/>
      <dgm:t>
        <a:bodyPr/>
        <a:lstStyle/>
        <a:p>
          <a:endParaRPr lang="es-MX"/>
        </a:p>
      </dgm:t>
    </dgm:pt>
    <dgm:pt modelId="{58D773A1-BF19-471F-B422-BA1C8C1DAD4A}" type="sibTrans" cxnId="{28C11986-ACAA-4E0E-8A87-94CCF8C61726}">
      <dgm:prSet/>
      <dgm:spPr/>
      <dgm:t>
        <a:bodyPr/>
        <a:lstStyle/>
        <a:p>
          <a:endParaRPr lang="es-MX"/>
        </a:p>
      </dgm:t>
    </dgm:pt>
    <dgm:pt modelId="{ED3D0D7B-43FE-4526-8298-55B074C83779}">
      <dgm:prSet custT="1"/>
      <dgm:spPr/>
      <dgm:t>
        <a:bodyPr/>
        <a:lstStyle/>
        <a:p>
          <a:r>
            <a:rPr lang="es-MX" sz="1200" b="1" dirty="0"/>
            <a:t>Empatía</a:t>
          </a:r>
          <a:r>
            <a:rPr lang="es-MX" sz="800" b="1" dirty="0"/>
            <a:t> </a:t>
          </a:r>
        </a:p>
      </dgm:t>
    </dgm:pt>
    <dgm:pt modelId="{008B0586-30C2-4559-AF03-6C18C7A42F8F}" type="parTrans" cxnId="{86B5BFEF-2A57-4A92-A81B-DFDB41B515E1}">
      <dgm:prSet/>
      <dgm:spPr/>
      <dgm:t>
        <a:bodyPr/>
        <a:lstStyle/>
        <a:p>
          <a:endParaRPr lang="es-MX"/>
        </a:p>
      </dgm:t>
    </dgm:pt>
    <dgm:pt modelId="{1A53129C-79F6-4734-80A8-B1C7C67676C2}" type="sibTrans" cxnId="{86B5BFEF-2A57-4A92-A81B-DFDB41B515E1}">
      <dgm:prSet/>
      <dgm:spPr/>
      <dgm:t>
        <a:bodyPr/>
        <a:lstStyle/>
        <a:p>
          <a:endParaRPr lang="es-MX"/>
        </a:p>
      </dgm:t>
    </dgm:pt>
    <dgm:pt modelId="{CF43A96F-A748-4CDB-A57D-DC93CD539B2E}">
      <dgm:prSet custT="1"/>
      <dgm:spPr/>
      <dgm:t>
        <a:bodyPr/>
        <a:lstStyle/>
        <a:p>
          <a:r>
            <a:rPr lang="es-MX" sz="1600" b="1" dirty="0"/>
            <a:t>Limites</a:t>
          </a:r>
          <a:r>
            <a:rPr lang="es-MX" sz="800" dirty="0"/>
            <a:t> </a:t>
          </a:r>
        </a:p>
      </dgm:t>
    </dgm:pt>
    <dgm:pt modelId="{D82683E2-35E0-4380-9B34-819C3243E807}" type="parTrans" cxnId="{30BDF7AA-1934-4426-A611-CAD36E573E88}">
      <dgm:prSet/>
      <dgm:spPr/>
      <dgm:t>
        <a:bodyPr/>
        <a:lstStyle/>
        <a:p>
          <a:endParaRPr lang="es-MX"/>
        </a:p>
      </dgm:t>
    </dgm:pt>
    <dgm:pt modelId="{CCCA9A6A-4852-4367-B644-0A8414A7A4DC}" type="sibTrans" cxnId="{30BDF7AA-1934-4426-A611-CAD36E573E88}">
      <dgm:prSet/>
      <dgm:spPr/>
      <dgm:t>
        <a:bodyPr/>
        <a:lstStyle/>
        <a:p>
          <a:endParaRPr lang="es-MX"/>
        </a:p>
      </dgm:t>
    </dgm:pt>
    <dgm:pt modelId="{9BA731B5-5E74-4F0A-86A5-548A82428B50}">
      <dgm:prSet/>
      <dgm:spPr/>
      <dgm:t>
        <a:bodyPr/>
        <a:lstStyle/>
        <a:p>
          <a:pPr algn="just"/>
          <a:r>
            <a:rPr lang="es-MX" b="1" dirty="0"/>
            <a:t>Aprobación afectiva de una situación ajena </a:t>
          </a:r>
        </a:p>
      </dgm:t>
    </dgm:pt>
    <dgm:pt modelId="{7C5B53C4-1820-4952-8B0A-41AEF3C5B6A9}" type="parTrans" cxnId="{3F27B81F-9CED-42A2-8FF4-6A001E5DA613}">
      <dgm:prSet/>
      <dgm:spPr/>
      <dgm:t>
        <a:bodyPr/>
        <a:lstStyle/>
        <a:p>
          <a:endParaRPr lang="es-MX"/>
        </a:p>
      </dgm:t>
    </dgm:pt>
    <dgm:pt modelId="{99B4805B-E75A-468F-B583-22C4483E8C72}" type="sibTrans" cxnId="{3F27B81F-9CED-42A2-8FF4-6A001E5DA613}">
      <dgm:prSet/>
      <dgm:spPr/>
      <dgm:t>
        <a:bodyPr/>
        <a:lstStyle/>
        <a:p>
          <a:endParaRPr lang="es-MX"/>
        </a:p>
      </dgm:t>
    </dgm:pt>
    <dgm:pt modelId="{45C1561F-5573-4605-AA40-1A546E9ADBD5}">
      <dgm:prSet/>
      <dgm:spPr/>
      <dgm:t>
        <a:bodyPr/>
        <a:lstStyle/>
        <a:p>
          <a:r>
            <a:rPr lang="es-MX" b="1" dirty="0"/>
            <a:t>Constructivos</a:t>
          </a:r>
          <a:r>
            <a:rPr lang="es-MX" dirty="0"/>
            <a:t>, </a:t>
          </a:r>
          <a:r>
            <a:rPr lang="es-MX" b="1" dirty="0"/>
            <a:t>flexibles</a:t>
          </a:r>
          <a:r>
            <a:rPr lang="es-MX" dirty="0"/>
            <a:t> , itinerantes </a:t>
          </a:r>
        </a:p>
      </dgm:t>
    </dgm:pt>
    <dgm:pt modelId="{017873B6-D252-4F14-B93D-80212E02DCD2}" type="parTrans" cxnId="{A40D3CC6-4E0A-4C20-A9CE-1F74E99FD874}">
      <dgm:prSet/>
      <dgm:spPr/>
      <dgm:t>
        <a:bodyPr/>
        <a:lstStyle/>
        <a:p>
          <a:endParaRPr lang="es-MX"/>
        </a:p>
      </dgm:t>
    </dgm:pt>
    <dgm:pt modelId="{1E4D76F5-E0B6-4879-89B0-5CEA1AE6E95F}" type="sibTrans" cxnId="{A40D3CC6-4E0A-4C20-A9CE-1F74E99FD874}">
      <dgm:prSet/>
      <dgm:spPr/>
      <dgm:t>
        <a:bodyPr/>
        <a:lstStyle/>
        <a:p>
          <a:endParaRPr lang="es-MX"/>
        </a:p>
      </dgm:t>
    </dgm:pt>
    <dgm:pt modelId="{5430AB1B-712D-4965-99B1-A299002AE55D}">
      <dgm:prSet custT="1"/>
      <dgm:spPr/>
      <dgm:t>
        <a:bodyPr/>
        <a:lstStyle/>
        <a:p>
          <a:r>
            <a:rPr lang="es-MX" sz="1400" dirty="0" err="1"/>
            <a:t>Insigth</a:t>
          </a:r>
          <a:r>
            <a:rPr lang="es-MX" sz="800" dirty="0"/>
            <a:t> </a:t>
          </a:r>
        </a:p>
      </dgm:t>
    </dgm:pt>
    <dgm:pt modelId="{392C0730-6B8C-453D-9C63-E24B35230CC4}" type="parTrans" cxnId="{3BB2F9BE-4BF2-4B6B-94A5-7AEE8EE79147}">
      <dgm:prSet/>
      <dgm:spPr/>
      <dgm:t>
        <a:bodyPr/>
        <a:lstStyle/>
        <a:p>
          <a:endParaRPr lang="es-MX"/>
        </a:p>
      </dgm:t>
    </dgm:pt>
    <dgm:pt modelId="{A45C69EA-B6BB-40CA-ACAB-1E70C7E5E4A8}" type="sibTrans" cxnId="{3BB2F9BE-4BF2-4B6B-94A5-7AEE8EE79147}">
      <dgm:prSet/>
      <dgm:spPr/>
      <dgm:t>
        <a:bodyPr/>
        <a:lstStyle/>
        <a:p>
          <a:endParaRPr lang="es-MX"/>
        </a:p>
      </dgm:t>
    </dgm:pt>
    <dgm:pt modelId="{D1023D6E-206E-44C3-A15D-2FA73C61D690}">
      <dgm:prSet custT="1"/>
      <dgm:spPr/>
      <dgm:t>
        <a:bodyPr/>
        <a:lstStyle/>
        <a:p>
          <a:r>
            <a:rPr lang="es-MX" sz="1000" b="1" dirty="0"/>
            <a:t>Estilos de vida personales</a:t>
          </a:r>
        </a:p>
      </dgm:t>
    </dgm:pt>
    <dgm:pt modelId="{754CF597-B66E-4605-B70E-6AAEC128C32C}" type="parTrans" cxnId="{C95FFC96-B78D-4C89-AD1E-E54123C3CA67}">
      <dgm:prSet/>
      <dgm:spPr/>
      <dgm:t>
        <a:bodyPr/>
        <a:lstStyle/>
        <a:p>
          <a:endParaRPr lang="es-MX"/>
        </a:p>
      </dgm:t>
    </dgm:pt>
    <dgm:pt modelId="{2FBB0324-85FA-4031-A7A2-F1E281F74EDC}" type="sibTrans" cxnId="{C95FFC96-B78D-4C89-AD1E-E54123C3CA67}">
      <dgm:prSet/>
      <dgm:spPr/>
      <dgm:t>
        <a:bodyPr/>
        <a:lstStyle/>
        <a:p>
          <a:endParaRPr lang="es-MX"/>
        </a:p>
      </dgm:t>
    </dgm:pt>
    <dgm:pt modelId="{14288639-A4CD-4D1F-8A77-9E8BDF13E60C}">
      <dgm:prSet custT="1"/>
      <dgm:spPr/>
      <dgm:t>
        <a:bodyPr/>
        <a:lstStyle/>
        <a:p>
          <a:r>
            <a:rPr lang="es-MX" sz="1100" dirty="0"/>
            <a:t> </a:t>
          </a:r>
          <a:r>
            <a:rPr lang="es-MX" sz="1100" b="1" dirty="0"/>
            <a:t>física y  emocional </a:t>
          </a:r>
        </a:p>
      </dgm:t>
    </dgm:pt>
    <dgm:pt modelId="{FDABDF2F-8683-4D7B-A9C2-6DBCE1109DC3}" type="parTrans" cxnId="{97EDD80F-C253-4634-B7CC-60194F36AD36}">
      <dgm:prSet/>
      <dgm:spPr/>
      <dgm:t>
        <a:bodyPr/>
        <a:lstStyle/>
        <a:p>
          <a:endParaRPr lang="es-MX"/>
        </a:p>
      </dgm:t>
    </dgm:pt>
    <dgm:pt modelId="{A13431BA-19BD-47B7-83DA-9B4B60C9F115}" type="sibTrans" cxnId="{97EDD80F-C253-4634-B7CC-60194F36AD36}">
      <dgm:prSet/>
      <dgm:spPr/>
      <dgm:t>
        <a:bodyPr/>
        <a:lstStyle/>
        <a:p>
          <a:endParaRPr lang="es-MX"/>
        </a:p>
      </dgm:t>
    </dgm:pt>
    <dgm:pt modelId="{7AA651B2-D273-4185-851B-631A158DF17D}">
      <dgm:prSet/>
      <dgm:spPr/>
      <dgm:t>
        <a:bodyPr/>
        <a:lstStyle/>
        <a:p>
          <a:r>
            <a:rPr lang="es-MX" b="1" dirty="0"/>
            <a:t>Niveles de participación y resistencia </a:t>
          </a:r>
        </a:p>
      </dgm:t>
    </dgm:pt>
    <dgm:pt modelId="{08476698-5337-40D2-BDF2-B0E2A2BEB6F9}" type="parTrans" cxnId="{9D078D91-51B0-4A60-9613-9BA9F49D32DD}">
      <dgm:prSet/>
      <dgm:spPr/>
      <dgm:t>
        <a:bodyPr/>
        <a:lstStyle/>
        <a:p>
          <a:endParaRPr lang="es-MX"/>
        </a:p>
      </dgm:t>
    </dgm:pt>
    <dgm:pt modelId="{27F41AB7-33D3-417C-A96F-4CC529F422AD}" type="sibTrans" cxnId="{9D078D91-51B0-4A60-9613-9BA9F49D32DD}">
      <dgm:prSet/>
      <dgm:spPr/>
      <dgm:t>
        <a:bodyPr/>
        <a:lstStyle/>
        <a:p>
          <a:endParaRPr lang="es-MX"/>
        </a:p>
      </dgm:t>
    </dgm:pt>
    <dgm:pt modelId="{1C97A212-864D-4780-AE4F-D0BE9D6984CD}">
      <dgm:prSet custT="1"/>
      <dgm:spPr/>
      <dgm:t>
        <a:bodyPr/>
        <a:lstStyle/>
        <a:p>
          <a:r>
            <a:rPr lang="es-MX" sz="1400" b="1" dirty="0"/>
            <a:t>Frustración</a:t>
          </a:r>
          <a:r>
            <a:rPr lang="es-MX" sz="800" dirty="0"/>
            <a:t> </a:t>
          </a:r>
        </a:p>
      </dgm:t>
    </dgm:pt>
    <dgm:pt modelId="{C59C91D7-086E-4F03-B2B7-CF52EA6D04E2}" type="parTrans" cxnId="{B4CF2784-8189-454C-BC94-8BD9B56A13B6}">
      <dgm:prSet/>
      <dgm:spPr/>
      <dgm:t>
        <a:bodyPr/>
        <a:lstStyle/>
        <a:p>
          <a:endParaRPr lang="es-MX"/>
        </a:p>
      </dgm:t>
    </dgm:pt>
    <dgm:pt modelId="{D590E1D6-2C86-47B9-9B92-FC28269D7C8E}" type="sibTrans" cxnId="{B4CF2784-8189-454C-BC94-8BD9B56A13B6}">
      <dgm:prSet/>
      <dgm:spPr/>
      <dgm:t>
        <a:bodyPr/>
        <a:lstStyle/>
        <a:p>
          <a:endParaRPr lang="es-MX"/>
        </a:p>
      </dgm:t>
    </dgm:pt>
    <dgm:pt modelId="{F920ABC0-F743-487D-BEB5-BBDDE00818E7}" type="pres">
      <dgm:prSet presAssocID="{127F797F-B2E0-4983-A470-BF10391E7CA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8FBF204-199C-4C42-AFA7-2E934F639F34}" type="pres">
      <dgm:prSet presAssocID="{129EE9CA-573E-4DD3-9E22-522E4BD2035E}" presName="hierRoot1" presStyleCnt="0"/>
      <dgm:spPr/>
    </dgm:pt>
    <dgm:pt modelId="{646315A9-EEC7-49E3-9C6D-590B423155AA}" type="pres">
      <dgm:prSet presAssocID="{129EE9CA-573E-4DD3-9E22-522E4BD2035E}" presName="composite" presStyleCnt="0"/>
      <dgm:spPr/>
    </dgm:pt>
    <dgm:pt modelId="{EFB19BE3-F7E7-44F9-AC80-6571845421DC}" type="pres">
      <dgm:prSet presAssocID="{129EE9CA-573E-4DD3-9E22-522E4BD2035E}" presName="background" presStyleLbl="node0" presStyleIdx="0" presStyleCnt="1"/>
      <dgm:spPr/>
    </dgm:pt>
    <dgm:pt modelId="{6DC8DC54-B0A8-4A6C-A079-CEF190B2671A}" type="pres">
      <dgm:prSet presAssocID="{129EE9CA-573E-4DD3-9E22-522E4BD2035E}" presName="text" presStyleLbl="fgAcc0" presStyleIdx="0" presStyleCnt="1" custScaleX="213471" custScaleY="14359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B3A08DF-72AB-4C78-999F-067955F64E25}" type="pres">
      <dgm:prSet presAssocID="{129EE9CA-573E-4DD3-9E22-522E4BD2035E}" presName="hierChild2" presStyleCnt="0"/>
      <dgm:spPr/>
    </dgm:pt>
    <dgm:pt modelId="{FEF65E4E-4A45-477A-BF9B-A070603D6E36}" type="pres">
      <dgm:prSet presAssocID="{2AC8EC38-3DB0-401A-BF75-9B6AF8A7A761}" presName="Name10" presStyleLbl="parChTrans1D2" presStyleIdx="0" presStyleCnt="2"/>
      <dgm:spPr/>
      <dgm:t>
        <a:bodyPr/>
        <a:lstStyle/>
        <a:p>
          <a:endParaRPr lang="es-MX"/>
        </a:p>
      </dgm:t>
    </dgm:pt>
    <dgm:pt modelId="{778AD450-4A6F-4153-850F-E84BA7025C35}" type="pres">
      <dgm:prSet presAssocID="{44EF96E0-4F53-45FC-92C2-1C688033EDA5}" presName="hierRoot2" presStyleCnt="0"/>
      <dgm:spPr/>
    </dgm:pt>
    <dgm:pt modelId="{9C999D97-68B6-4E6B-9562-0D5B25205155}" type="pres">
      <dgm:prSet presAssocID="{44EF96E0-4F53-45FC-92C2-1C688033EDA5}" presName="composite2" presStyleCnt="0"/>
      <dgm:spPr/>
    </dgm:pt>
    <dgm:pt modelId="{CA6F64C6-445D-4251-8F94-94737733B88C}" type="pres">
      <dgm:prSet presAssocID="{44EF96E0-4F53-45FC-92C2-1C688033EDA5}" presName="background2" presStyleLbl="node2" presStyleIdx="0" presStyleCnt="2"/>
      <dgm:spPr/>
    </dgm:pt>
    <dgm:pt modelId="{525497BB-CF95-4779-AE9A-67804F938438}" type="pres">
      <dgm:prSet presAssocID="{44EF96E0-4F53-45FC-92C2-1C688033EDA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E22D5B4-A0E8-4173-B4D1-84A63CC86AC3}" type="pres">
      <dgm:prSet presAssocID="{44EF96E0-4F53-45FC-92C2-1C688033EDA5}" presName="hierChild3" presStyleCnt="0"/>
      <dgm:spPr/>
    </dgm:pt>
    <dgm:pt modelId="{5667B04B-F345-474A-B238-CDA1BAD339D9}" type="pres">
      <dgm:prSet presAssocID="{2C17D806-D24E-4A93-9922-C327CDB9CEBC}" presName="Name17" presStyleLbl="parChTrans1D3" presStyleIdx="0" presStyleCnt="7"/>
      <dgm:spPr/>
      <dgm:t>
        <a:bodyPr/>
        <a:lstStyle/>
        <a:p>
          <a:endParaRPr lang="es-MX"/>
        </a:p>
      </dgm:t>
    </dgm:pt>
    <dgm:pt modelId="{594B1E6E-C56C-480A-AE5C-B2527FD73D3F}" type="pres">
      <dgm:prSet presAssocID="{888B3394-1FF6-4C6C-A5AA-76A6FE50FACC}" presName="hierRoot3" presStyleCnt="0"/>
      <dgm:spPr/>
    </dgm:pt>
    <dgm:pt modelId="{35C75759-4A00-4B64-AC40-3BDB0F5A8B8C}" type="pres">
      <dgm:prSet presAssocID="{888B3394-1FF6-4C6C-A5AA-76A6FE50FACC}" presName="composite3" presStyleCnt="0"/>
      <dgm:spPr/>
    </dgm:pt>
    <dgm:pt modelId="{B51BB2BF-0D4D-4CE8-AEFC-4CEB1A424C3F}" type="pres">
      <dgm:prSet presAssocID="{888B3394-1FF6-4C6C-A5AA-76A6FE50FACC}" presName="background3" presStyleLbl="node3" presStyleIdx="0" presStyleCnt="7"/>
      <dgm:spPr/>
    </dgm:pt>
    <dgm:pt modelId="{B14A5425-AEED-4190-87FD-BE380E502DB4}" type="pres">
      <dgm:prSet presAssocID="{888B3394-1FF6-4C6C-A5AA-76A6FE50FACC}" presName="text3" presStyleLbl="fgAcc3" presStyleIdx="0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3BB1470-74AD-4917-8DD0-B554E22E39E0}" type="pres">
      <dgm:prSet presAssocID="{888B3394-1FF6-4C6C-A5AA-76A6FE50FACC}" presName="hierChild4" presStyleCnt="0"/>
      <dgm:spPr/>
    </dgm:pt>
    <dgm:pt modelId="{27564BF6-984A-4934-8FC6-34FD6F95D00C}" type="pres">
      <dgm:prSet presAssocID="{4646AED1-5AFB-4FA0-AC66-AAAA61380857}" presName="Name23" presStyleLbl="parChTrans1D4" presStyleIdx="0" presStyleCnt="11"/>
      <dgm:spPr/>
      <dgm:t>
        <a:bodyPr/>
        <a:lstStyle/>
        <a:p>
          <a:endParaRPr lang="es-MX"/>
        </a:p>
      </dgm:t>
    </dgm:pt>
    <dgm:pt modelId="{0AE69107-AAFC-47CB-9280-4A502062C0BB}" type="pres">
      <dgm:prSet presAssocID="{FC248B20-D773-45CF-92AD-F74105576DDE}" presName="hierRoot4" presStyleCnt="0"/>
      <dgm:spPr/>
    </dgm:pt>
    <dgm:pt modelId="{D05786B9-9A24-403C-9A77-45224F3DE3DD}" type="pres">
      <dgm:prSet presAssocID="{FC248B20-D773-45CF-92AD-F74105576DDE}" presName="composite4" presStyleCnt="0"/>
      <dgm:spPr/>
    </dgm:pt>
    <dgm:pt modelId="{567F3898-D282-4DC3-873A-F874274CBB17}" type="pres">
      <dgm:prSet presAssocID="{FC248B20-D773-45CF-92AD-F74105576DDE}" presName="background4" presStyleLbl="node4" presStyleIdx="0" presStyleCnt="11"/>
      <dgm:spPr/>
    </dgm:pt>
    <dgm:pt modelId="{E5102744-7950-4250-B4BA-F8A79636EFBE}" type="pres">
      <dgm:prSet presAssocID="{FC248B20-D773-45CF-92AD-F74105576DDE}" presName="text4" presStyleLbl="fgAcc4" presStyleIdx="0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B75AF97-8DD4-4915-9F79-FA81F1B906EE}" type="pres">
      <dgm:prSet presAssocID="{FC248B20-D773-45CF-92AD-F74105576DDE}" presName="hierChild5" presStyleCnt="0"/>
      <dgm:spPr/>
    </dgm:pt>
    <dgm:pt modelId="{6DB3286F-E06B-4E7B-BE40-120098819887}" type="pres">
      <dgm:prSet presAssocID="{754CF597-B66E-4605-B70E-6AAEC128C32C}" presName="Name23" presStyleLbl="parChTrans1D4" presStyleIdx="1" presStyleCnt="11"/>
      <dgm:spPr/>
      <dgm:t>
        <a:bodyPr/>
        <a:lstStyle/>
        <a:p>
          <a:endParaRPr lang="es-MX"/>
        </a:p>
      </dgm:t>
    </dgm:pt>
    <dgm:pt modelId="{16B9EC7A-ED46-42ED-9278-B78E3F87DE14}" type="pres">
      <dgm:prSet presAssocID="{D1023D6E-206E-44C3-A15D-2FA73C61D690}" presName="hierRoot4" presStyleCnt="0"/>
      <dgm:spPr/>
    </dgm:pt>
    <dgm:pt modelId="{481F3930-55A7-4FA7-9751-7F15B66490E3}" type="pres">
      <dgm:prSet presAssocID="{D1023D6E-206E-44C3-A15D-2FA73C61D690}" presName="composite4" presStyleCnt="0"/>
      <dgm:spPr/>
    </dgm:pt>
    <dgm:pt modelId="{E700B124-CC9A-45B9-ABC2-82AA206659BA}" type="pres">
      <dgm:prSet presAssocID="{D1023D6E-206E-44C3-A15D-2FA73C61D690}" presName="background4" presStyleLbl="node4" presStyleIdx="1" presStyleCnt="11"/>
      <dgm:spPr/>
    </dgm:pt>
    <dgm:pt modelId="{44260715-593E-4AFF-9E85-AEF9851EF82B}" type="pres">
      <dgm:prSet presAssocID="{D1023D6E-206E-44C3-A15D-2FA73C61D690}" presName="text4" presStyleLbl="fgAcc4" presStyleIdx="1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053044C-AC81-4802-BD4A-9236B01A0324}" type="pres">
      <dgm:prSet presAssocID="{D1023D6E-206E-44C3-A15D-2FA73C61D690}" presName="hierChild5" presStyleCnt="0"/>
      <dgm:spPr/>
    </dgm:pt>
    <dgm:pt modelId="{1B277BB1-6B74-4745-AFC3-CD993203B69B}" type="pres">
      <dgm:prSet presAssocID="{874E3D59-5C00-42F8-A864-9210F2DAACA7}" presName="Name17" presStyleLbl="parChTrans1D3" presStyleIdx="1" presStyleCnt="7"/>
      <dgm:spPr/>
      <dgm:t>
        <a:bodyPr/>
        <a:lstStyle/>
        <a:p>
          <a:endParaRPr lang="es-MX"/>
        </a:p>
      </dgm:t>
    </dgm:pt>
    <dgm:pt modelId="{805C42C4-61D9-412B-845D-3F14F4C3C0F3}" type="pres">
      <dgm:prSet presAssocID="{B1AF8EC5-D228-4EA5-BE06-E438A8333D9D}" presName="hierRoot3" presStyleCnt="0"/>
      <dgm:spPr/>
    </dgm:pt>
    <dgm:pt modelId="{8777AD38-8300-4D9F-8DD3-747010376C49}" type="pres">
      <dgm:prSet presAssocID="{B1AF8EC5-D228-4EA5-BE06-E438A8333D9D}" presName="composite3" presStyleCnt="0"/>
      <dgm:spPr/>
    </dgm:pt>
    <dgm:pt modelId="{D5751152-A01C-4C88-B11D-BCFC256DB1B2}" type="pres">
      <dgm:prSet presAssocID="{B1AF8EC5-D228-4EA5-BE06-E438A8333D9D}" presName="background3" presStyleLbl="node3" presStyleIdx="1" presStyleCnt="7"/>
      <dgm:spPr/>
    </dgm:pt>
    <dgm:pt modelId="{F6FE49FA-5AE2-4DA9-AB69-67732A4A20F0}" type="pres">
      <dgm:prSet presAssocID="{B1AF8EC5-D228-4EA5-BE06-E438A8333D9D}" presName="text3" presStyleLbl="fgAcc3" presStyleIdx="1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9309070-2692-41A5-83CF-BD824FB6F883}" type="pres">
      <dgm:prSet presAssocID="{B1AF8EC5-D228-4EA5-BE06-E438A8333D9D}" presName="hierChild4" presStyleCnt="0"/>
      <dgm:spPr/>
    </dgm:pt>
    <dgm:pt modelId="{7A870F9D-FCE8-49F0-9C86-38E59FD73E3C}" type="pres">
      <dgm:prSet presAssocID="{A6580EFB-B5D9-403B-A2B0-888BB12575BC}" presName="Name23" presStyleLbl="parChTrans1D4" presStyleIdx="2" presStyleCnt="11"/>
      <dgm:spPr/>
      <dgm:t>
        <a:bodyPr/>
        <a:lstStyle/>
        <a:p>
          <a:endParaRPr lang="es-MX"/>
        </a:p>
      </dgm:t>
    </dgm:pt>
    <dgm:pt modelId="{0466B3DE-1FB7-4FC7-98F7-2690B8338A2B}" type="pres">
      <dgm:prSet presAssocID="{BAA02715-DBA7-4DB3-BFB0-AF56B43411D8}" presName="hierRoot4" presStyleCnt="0"/>
      <dgm:spPr/>
    </dgm:pt>
    <dgm:pt modelId="{3588BD65-E2A3-489C-8CEF-962F42C9DB05}" type="pres">
      <dgm:prSet presAssocID="{BAA02715-DBA7-4DB3-BFB0-AF56B43411D8}" presName="composite4" presStyleCnt="0"/>
      <dgm:spPr/>
    </dgm:pt>
    <dgm:pt modelId="{2495915B-325C-4A83-BEC6-9D910881876F}" type="pres">
      <dgm:prSet presAssocID="{BAA02715-DBA7-4DB3-BFB0-AF56B43411D8}" presName="background4" presStyleLbl="node4" presStyleIdx="2" presStyleCnt="11"/>
      <dgm:spPr/>
    </dgm:pt>
    <dgm:pt modelId="{37D34A23-697E-49D1-9706-6E4F43279EE5}" type="pres">
      <dgm:prSet presAssocID="{BAA02715-DBA7-4DB3-BFB0-AF56B43411D8}" presName="text4" presStyleLbl="fgAcc4" presStyleIdx="2" presStyleCnt="11" custScaleX="16439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D3946BB-4F73-45D2-8754-2826F8C2105A}" type="pres">
      <dgm:prSet presAssocID="{BAA02715-DBA7-4DB3-BFB0-AF56B43411D8}" presName="hierChild5" presStyleCnt="0"/>
      <dgm:spPr/>
    </dgm:pt>
    <dgm:pt modelId="{B1055697-A609-488E-87CF-E10DCB303F70}" type="pres">
      <dgm:prSet presAssocID="{FDABDF2F-8683-4D7B-A9C2-6DBCE1109DC3}" presName="Name23" presStyleLbl="parChTrans1D4" presStyleIdx="3" presStyleCnt="11"/>
      <dgm:spPr/>
      <dgm:t>
        <a:bodyPr/>
        <a:lstStyle/>
        <a:p>
          <a:endParaRPr lang="es-MX"/>
        </a:p>
      </dgm:t>
    </dgm:pt>
    <dgm:pt modelId="{268DEE6E-1270-4049-8A45-69AE551F4502}" type="pres">
      <dgm:prSet presAssocID="{14288639-A4CD-4D1F-8A77-9E8BDF13E60C}" presName="hierRoot4" presStyleCnt="0"/>
      <dgm:spPr/>
    </dgm:pt>
    <dgm:pt modelId="{F8AAD8B2-619B-4946-A2C3-C73D2FBF2EC4}" type="pres">
      <dgm:prSet presAssocID="{14288639-A4CD-4D1F-8A77-9E8BDF13E60C}" presName="composite4" presStyleCnt="0"/>
      <dgm:spPr/>
    </dgm:pt>
    <dgm:pt modelId="{DA7821DC-8F4C-4270-81FD-7EB86BA3DB0C}" type="pres">
      <dgm:prSet presAssocID="{14288639-A4CD-4D1F-8A77-9E8BDF13E60C}" presName="background4" presStyleLbl="node4" presStyleIdx="3" presStyleCnt="11"/>
      <dgm:spPr/>
    </dgm:pt>
    <dgm:pt modelId="{B07B64A8-73C4-403E-8F1B-F96F5097BA79}" type="pres">
      <dgm:prSet presAssocID="{14288639-A4CD-4D1F-8A77-9E8BDF13E60C}" presName="text4" presStyleLbl="fgAcc4" presStyleIdx="3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85743AD-61ED-4E17-8467-EEB42070EE82}" type="pres">
      <dgm:prSet presAssocID="{14288639-A4CD-4D1F-8A77-9E8BDF13E60C}" presName="hierChild5" presStyleCnt="0"/>
      <dgm:spPr/>
    </dgm:pt>
    <dgm:pt modelId="{3EACFF07-4169-4DE6-A769-B3CD0359F1B7}" type="pres">
      <dgm:prSet presAssocID="{94585B7B-B203-4102-8296-A95568D41626}" presName="Name17" presStyleLbl="parChTrans1D3" presStyleIdx="2" presStyleCnt="7"/>
      <dgm:spPr/>
      <dgm:t>
        <a:bodyPr/>
        <a:lstStyle/>
        <a:p>
          <a:endParaRPr lang="es-MX"/>
        </a:p>
      </dgm:t>
    </dgm:pt>
    <dgm:pt modelId="{FEB4B469-BF4A-4642-992D-0850C4E36257}" type="pres">
      <dgm:prSet presAssocID="{4A6EB15B-F8C1-4F65-A4AB-76225F559120}" presName="hierRoot3" presStyleCnt="0"/>
      <dgm:spPr/>
    </dgm:pt>
    <dgm:pt modelId="{DEAD2C34-AB56-4198-8D34-70D87A7383AA}" type="pres">
      <dgm:prSet presAssocID="{4A6EB15B-F8C1-4F65-A4AB-76225F559120}" presName="composite3" presStyleCnt="0"/>
      <dgm:spPr/>
    </dgm:pt>
    <dgm:pt modelId="{86C44CB9-4FD9-486D-ACAA-45F90392BB10}" type="pres">
      <dgm:prSet presAssocID="{4A6EB15B-F8C1-4F65-A4AB-76225F559120}" presName="background3" presStyleLbl="node3" presStyleIdx="2" presStyleCnt="7"/>
      <dgm:spPr/>
    </dgm:pt>
    <dgm:pt modelId="{BA415646-0588-4E4B-AE68-2AB702B4B25A}" type="pres">
      <dgm:prSet presAssocID="{4A6EB15B-F8C1-4F65-A4AB-76225F559120}" presName="text3" presStyleLbl="fgAcc3" presStyleIdx="2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14461A4-A12E-443D-B3D5-9F7E19774AB5}" type="pres">
      <dgm:prSet presAssocID="{4A6EB15B-F8C1-4F65-A4AB-76225F559120}" presName="hierChild4" presStyleCnt="0"/>
      <dgm:spPr/>
    </dgm:pt>
    <dgm:pt modelId="{D0D239C3-9FDE-4632-A23D-13103AD84709}" type="pres">
      <dgm:prSet presAssocID="{776B4083-CA41-4A27-8ACD-45A4C82E6DC3}" presName="Name23" presStyleLbl="parChTrans1D4" presStyleIdx="4" presStyleCnt="11"/>
      <dgm:spPr/>
      <dgm:t>
        <a:bodyPr/>
        <a:lstStyle/>
        <a:p>
          <a:endParaRPr lang="es-MX"/>
        </a:p>
      </dgm:t>
    </dgm:pt>
    <dgm:pt modelId="{382F5944-77D1-4A22-9CBD-BA2C16743760}" type="pres">
      <dgm:prSet presAssocID="{8D268AF9-0592-4D9D-BF3F-573A2E6AFE00}" presName="hierRoot4" presStyleCnt="0"/>
      <dgm:spPr/>
    </dgm:pt>
    <dgm:pt modelId="{A3C16491-01FA-43B2-8AAC-C195C909375E}" type="pres">
      <dgm:prSet presAssocID="{8D268AF9-0592-4D9D-BF3F-573A2E6AFE00}" presName="composite4" presStyleCnt="0"/>
      <dgm:spPr/>
    </dgm:pt>
    <dgm:pt modelId="{A079E67C-4C7C-40E2-810E-18FB9A498141}" type="pres">
      <dgm:prSet presAssocID="{8D268AF9-0592-4D9D-BF3F-573A2E6AFE00}" presName="background4" presStyleLbl="node4" presStyleIdx="4" presStyleCnt="11"/>
      <dgm:spPr/>
    </dgm:pt>
    <dgm:pt modelId="{7BADFAF3-020C-4238-B2D8-279B82A1841E}" type="pres">
      <dgm:prSet presAssocID="{8D268AF9-0592-4D9D-BF3F-573A2E6AFE00}" presName="text4" presStyleLbl="fgAcc4" presStyleIdx="4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F19E4B9-00F5-417F-BE96-32B8AB81B500}" type="pres">
      <dgm:prSet presAssocID="{8D268AF9-0592-4D9D-BF3F-573A2E6AFE00}" presName="hierChild5" presStyleCnt="0"/>
      <dgm:spPr/>
    </dgm:pt>
    <dgm:pt modelId="{E3573947-EB65-4CB6-ADF7-F3B89E0F353D}" type="pres">
      <dgm:prSet presAssocID="{08476698-5337-40D2-BDF2-B0E2A2BEB6F9}" presName="Name23" presStyleLbl="parChTrans1D4" presStyleIdx="5" presStyleCnt="11"/>
      <dgm:spPr/>
      <dgm:t>
        <a:bodyPr/>
        <a:lstStyle/>
        <a:p>
          <a:endParaRPr lang="es-MX"/>
        </a:p>
      </dgm:t>
    </dgm:pt>
    <dgm:pt modelId="{5C7B8A1E-7F9F-4AF6-AB76-A5C94B73F915}" type="pres">
      <dgm:prSet presAssocID="{7AA651B2-D273-4185-851B-631A158DF17D}" presName="hierRoot4" presStyleCnt="0"/>
      <dgm:spPr/>
    </dgm:pt>
    <dgm:pt modelId="{FF05010C-26F3-4822-AC74-31B1E51AD837}" type="pres">
      <dgm:prSet presAssocID="{7AA651B2-D273-4185-851B-631A158DF17D}" presName="composite4" presStyleCnt="0"/>
      <dgm:spPr/>
    </dgm:pt>
    <dgm:pt modelId="{DB206AC1-232C-48DC-A9C2-FEAFDD99B2A0}" type="pres">
      <dgm:prSet presAssocID="{7AA651B2-D273-4185-851B-631A158DF17D}" presName="background4" presStyleLbl="node4" presStyleIdx="5" presStyleCnt="11"/>
      <dgm:spPr/>
    </dgm:pt>
    <dgm:pt modelId="{D9285981-A988-4CA8-9048-EF40F4A2BDC9}" type="pres">
      <dgm:prSet presAssocID="{7AA651B2-D273-4185-851B-631A158DF17D}" presName="text4" presStyleLbl="fgAcc4" presStyleIdx="5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FE1C8F9-4C1D-48F1-BA04-5753F5ABE020}" type="pres">
      <dgm:prSet presAssocID="{7AA651B2-D273-4185-851B-631A158DF17D}" presName="hierChild5" presStyleCnt="0"/>
      <dgm:spPr/>
    </dgm:pt>
    <dgm:pt modelId="{E0EF03CA-A6CD-4D4C-AFD3-A1B802B6E387}" type="pres">
      <dgm:prSet presAssocID="{C67C2644-881A-498E-84A0-18D3A7924559}" presName="Name17" presStyleLbl="parChTrans1D3" presStyleIdx="3" presStyleCnt="7"/>
      <dgm:spPr/>
      <dgm:t>
        <a:bodyPr/>
        <a:lstStyle/>
        <a:p>
          <a:endParaRPr lang="es-MX"/>
        </a:p>
      </dgm:t>
    </dgm:pt>
    <dgm:pt modelId="{5BAB0F90-9DB3-4EE7-906E-1087F7209686}" type="pres">
      <dgm:prSet presAssocID="{BC6B0DEE-3E6F-4175-85D6-4527924758B0}" presName="hierRoot3" presStyleCnt="0"/>
      <dgm:spPr/>
    </dgm:pt>
    <dgm:pt modelId="{60B540D3-1B82-4548-B31A-966A565B92ED}" type="pres">
      <dgm:prSet presAssocID="{BC6B0DEE-3E6F-4175-85D6-4527924758B0}" presName="composite3" presStyleCnt="0"/>
      <dgm:spPr/>
    </dgm:pt>
    <dgm:pt modelId="{A9A28B4C-4258-4CC6-9ACD-A137E6B3F56A}" type="pres">
      <dgm:prSet presAssocID="{BC6B0DEE-3E6F-4175-85D6-4527924758B0}" presName="background3" presStyleLbl="node3" presStyleIdx="3" presStyleCnt="7"/>
      <dgm:spPr/>
    </dgm:pt>
    <dgm:pt modelId="{61EF6883-B7E5-4950-ADE3-898544C64A21}" type="pres">
      <dgm:prSet presAssocID="{BC6B0DEE-3E6F-4175-85D6-4527924758B0}" presName="text3" presStyleLbl="fgAcc3" presStyleIdx="3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DFC6570-9F57-46BA-B022-43D7E9FEC848}" type="pres">
      <dgm:prSet presAssocID="{BC6B0DEE-3E6F-4175-85D6-4527924758B0}" presName="hierChild4" presStyleCnt="0"/>
      <dgm:spPr/>
    </dgm:pt>
    <dgm:pt modelId="{C41B53A5-4161-41AA-8169-B8B520D5541A}" type="pres">
      <dgm:prSet presAssocID="{B98ABFAD-CBB2-466F-ACD5-73F59F02F6DD}" presName="Name23" presStyleLbl="parChTrans1D4" presStyleIdx="6" presStyleCnt="11"/>
      <dgm:spPr/>
      <dgm:t>
        <a:bodyPr/>
        <a:lstStyle/>
        <a:p>
          <a:endParaRPr lang="es-MX"/>
        </a:p>
      </dgm:t>
    </dgm:pt>
    <dgm:pt modelId="{B74CB998-655A-417F-9851-8A9DA367730C}" type="pres">
      <dgm:prSet presAssocID="{B89BD55D-6C80-4C2E-95F5-0E4335A60511}" presName="hierRoot4" presStyleCnt="0"/>
      <dgm:spPr/>
    </dgm:pt>
    <dgm:pt modelId="{D5EFD634-C71F-4424-9BD6-9D57F9971631}" type="pres">
      <dgm:prSet presAssocID="{B89BD55D-6C80-4C2E-95F5-0E4335A60511}" presName="composite4" presStyleCnt="0"/>
      <dgm:spPr/>
    </dgm:pt>
    <dgm:pt modelId="{868E5573-0C19-45C3-AC06-8887CCCF1208}" type="pres">
      <dgm:prSet presAssocID="{B89BD55D-6C80-4C2E-95F5-0E4335A60511}" presName="background4" presStyleLbl="node4" presStyleIdx="6" presStyleCnt="11"/>
      <dgm:spPr/>
    </dgm:pt>
    <dgm:pt modelId="{A1FF7D9E-1071-4478-A654-6C9E9101AC62}" type="pres">
      <dgm:prSet presAssocID="{B89BD55D-6C80-4C2E-95F5-0E4335A60511}" presName="text4" presStyleLbl="fgAcc4" presStyleIdx="6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842CA2F-BEDD-4D4E-8BE7-E4D4E6CBB128}" type="pres">
      <dgm:prSet presAssocID="{B89BD55D-6C80-4C2E-95F5-0E4335A60511}" presName="hierChild5" presStyleCnt="0"/>
      <dgm:spPr/>
    </dgm:pt>
    <dgm:pt modelId="{54E6F5BF-2A6E-4827-83D1-8BACA7B5560C}" type="pres">
      <dgm:prSet presAssocID="{C59C91D7-086E-4F03-B2B7-CF52EA6D04E2}" presName="Name23" presStyleLbl="parChTrans1D4" presStyleIdx="7" presStyleCnt="11"/>
      <dgm:spPr/>
      <dgm:t>
        <a:bodyPr/>
        <a:lstStyle/>
        <a:p>
          <a:endParaRPr lang="es-MX"/>
        </a:p>
      </dgm:t>
    </dgm:pt>
    <dgm:pt modelId="{4B86BAB2-83E1-49AA-9238-743C893A71B1}" type="pres">
      <dgm:prSet presAssocID="{1C97A212-864D-4780-AE4F-D0BE9D6984CD}" presName="hierRoot4" presStyleCnt="0"/>
      <dgm:spPr/>
    </dgm:pt>
    <dgm:pt modelId="{594D1D44-B07B-4418-A6BA-327FADD72802}" type="pres">
      <dgm:prSet presAssocID="{1C97A212-864D-4780-AE4F-D0BE9D6984CD}" presName="composite4" presStyleCnt="0"/>
      <dgm:spPr/>
    </dgm:pt>
    <dgm:pt modelId="{A44992DE-9409-42FC-8BDA-061574260D07}" type="pres">
      <dgm:prSet presAssocID="{1C97A212-864D-4780-AE4F-D0BE9D6984CD}" presName="background4" presStyleLbl="node4" presStyleIdx="7" presStyleCnt="11"/>
      <dgm:spPr/>
    </dgm:pt>
    <dgm:pt modelId="{627F8147-8F8E-40CA-9387-82A91F6C8830}" type="pres">
      <dgm:prSet presAssocID="{1C97A212-864D-4780-AE4F-D0BE9D6984CD}" presName="text4" presStyleLbl="fgAcc4" presStyleIdx="7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2D085BA-6667-4BAF-B9A6-A9E68D2819A0}" type="pres">
      <dgm:prSet presAssocID="{1C97A212-864D-4780-AE4F-D0BE9D6984CD}" presName="hierChild5" presStyleCnt="0"/>
      <dgm:spPr/>
    </dgm:pt>
    <dgm:pt modelId="{7F5E22DD-8AC4-4AF8-A0E4-9B840F236153}" type="pres">
      <dgm:prSet presAssocID="{A8389AF0-E0B9-4931-886A-37F0452E4576}" presName="Name10" presStyleLbl="parChTrans1D2" presStyleIdx="1" presStyleCnt="2"/>
      <dgm:spPr/>
      <dgm:t>
        <a:bodyPr/>
        <a:lstStyle/>
        <a:p>
          <a:endParaRPr lang="es-MX"/>
        </a:p>
      </dgm:t>
    </dgm:pt>
    <dgm:pt modelId="{9A92A65B-33C8-424D-AA42-00FF32587F9A}" type="pres">
      <dgm:prSet presAssocID="{982F59E9-65C0-4B40-A3DB-648C82CF5D29}" presName="hierRoot2" presStyleCnt="0"/>
      <dgm:spPr/>
    </dgm:pt>
    <dgm:pt modelId="{E9E24EF8-B9A6-4668-8309-87A4E70BAA67}" type="pres">
      <dgm:prSet presAssocID="{982F59E9-65C0-4B40-A3DB-648C82CF5D29}" presName="composite2" presStyleCnt="0"/>
      <dgm:spPr/>
    </dgm:pt>
    <dgm:pt modelId="{559A2E92-32E3-40D0-A181-9EEE61C04E9B}" type="pres">
      <dgm:prSet presAssocID="{982F59E9-65C0-4B40-A3DB-648C82CF5D29}" presName="background2" presStyleLbl="node2" presStyleIdx="1" presStyleCnt="2"/>
      <dgm:spPr/>
    </dgm:pt>
    <dgm:pt modelId="{50F7C45A-0220-40C7-A202-1C4534BD4C7D}" type="pres">
      <dgm:prSet presAssocID="{982F59E9-65C0-4B40-A3DB-648C82CF5D29}" presName="text2" presStyleLbl="fgAcc2" presStyleIdx="1" presStyleCnt="2" custLinFactNeighborX="675" custLinFactNeighborY="171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921BFD4-10FC-4CE3-9E8D-44EA3B07577C}" type="pres">
      <dgm:prSet presAssocID="{982F59E9-65C0-4B40-A3DB-648C82CF5D29}" presName="hierChild3" presStyleCnt="0"/>
      <dgm:spPr/>
    </dgm:pt>
    <dgm:pt modelId="{FEF5DA32-C678-4970-A7AE-0F98457A541B}" type="pres">
      <dgm:prSet presAssocID="{18750FB2-547F-44E3-B471-E68E27018882}" presName="Name17" presStyleLbl="parChTrans1D3" presStyleIdx="4" presStyleCnt="7"/>
      <dgm:spPr/>
      <dgm:t>
        <a:bodyPr/>
        <a:lstStyle/>
        <a:p>
          <a:endParaRPr lang="es-MX"/>
        </a:p>
      </dgm:t>
    </dgm:pt>
    <dgm:pt modelId="{B9FC1034-D472-4E3E-96EC-E1F29F0D8D8A}" type="pres">
      <dgm:prSet presAssocID="{516EE30D-A73F-4468-AC99-BF7A4109D541}" presName="hierRoot3" presStyleCnt="0"/>
      <dgm:spPr/>
    </dgm:pt>
    <dgm:pt modelId="{7426A0D5-3B08-484D-919B-F866C920A51C}" type="pres">
      <dgm:prSet presAssocID="{516EE30D-A73F-4468-AC99-BF7A4109D541}" presName="composite3" presStyleCnt="0"/>
      <dgm:spPr/>
    </dgm:pt>
    <dgm:pt modelId="{21876989-9B98-4B97-9597-541AE73DE4C7}" type="pres">
      <dgm:prSet presAssocID="{516EE30D-A73F-4468-AC99-BF7A4109D541}" presName="background3" presStyleLbl="node3" presStyleIdx="4" presStyleCnt="7"/>
      <dgm:spPr/>
    </dgm:pt>
    <dgm:pt modelId="{B7A00527-5D55-404F-8CFF-BC0C3D52CF7B}" type="pres">
      <dgm:prSet presAssocID="{516EE30D-A73F-4468-AC99-BF7A4109D541}" presName="text3" presStyleLbl="fgAcc3" presStyleIdx="4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62F793A-82FF-42E5-8E11-7FA450C6D906}" type="pres">
      <dgm:prSet presAssocID="{516EE30D-A73F-4468-AC99-BF7A4109D541}" presName="hierChild4" presStyleCnt="0"/>
      <dgm:spPr/>
    </dgm:pt>
    <dgm:pt modelId="{A32FC58D-FA0C-48ED-A133-C9D20E8160F5}" type="pres">
      <dgm:prSet presAssocID="{392C0730-6B8C-453D-9C63-E24B35230CC4}" presName="Name23" presStyleLbl="parChTrans1D4" presStyleIdx="8" presStyleCnt="11"/>
      <dgm:spPr/>
      <dgm:t>
        <a:bodyPr/>
        <a:lstStyle/>
        <a:p>
          <a:endParaRPr lang="es-MX"/>
        </a:p>
      </dgm:t>
    </dgm:pt>
    <dgm:pt modelId="{44BBFE4D-5B5A-46BA-AE62-06B3245877C8}" type="pres">
      <dgm:prSet presAssocID="{5430AB1B-712D-4965-99B1-A299002AE55D}" presName="hierRoot4" presStyleCnt="0"/>
      <dgm:spPr/>
    </dgm:pt>
    <dgm:pt modelId="{A92B7F52-A2FA-45DA-818C-D8933AB57D28}" type="pres">
      <dgm:prSet presAssocID="{5430AB1B-712D-4965-99B1-A299002AE55D}" presName="composite4" presStyleCnt="0"/>
      <dgm:spPr/>
    </dgm:pt>
    <dgm:pt modelId="{88E94F03-B712-4905-A041-BF1B32E319B5}" type="pres">
      <dgm:prSet presAssocID="{5430AB1B-712D-4965-99B1-A299002AE55D}" presName="background4" presStyleLbl="node4" presStyleIdx="8" presStyleCnt="11"/>
      <dgm:spPr/>
    </dgm:pt>
    <dgm:pt modelId="{358E2296-DBD1-4A35-85E4-E5891A5FEC52}" type="pres">
      <dgm:prSet presAssocID="{5430AB1B-712D-4965-99B1-A299002AE55D}" presName="text4" presStyleLbl="fgAcc4" presStyleIdx="8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6DCD9D7-2D02-417F-AB0E-A6D38945F4D9}" type="pres">
      <dgm:prSet presAssocID="{5430AB1B-712D-4965-99B1-A299002AE55D}" presName="hierChild5" presStyleCnt="0"/>
      <dgm:spPr/>
    </dgm:pt>
    <dgm:pt modelId="{CB848CD6-76FB-4F56-A9E0-E62BC1720F05}" type="pres">
      <dgm:prSet presAssocID="{008B0586-30C2-4559-AF03-6C18C7A42F8F}" presName="Name17" presStyleLbl="parChTrans1D3" presStyleIdx="5" presStyleCnt="7"/>
      <dgm:spPr/>
      <dgm:t>
        <a:bodyPr/>
        <a:lstStyle/>
        <a:p>
          <a:endParaRPr lang="es-MX"/>
        </a:p>
      </dgm:t>
    </dgm:pt>
    <dgm:pt modelId="{0FE2A62E-0F6B-4804-A576-34D93C35434B}" type="pres">
      <dgm:prSet presAssocID="{ED3D0D7B-43FE-4526-8298-55B074C83779}" presName="hierRoot3" presStyleCnt="0"/>
      <dgm:spPr/>
    </dgm:pt>
    <dgm:pt modelId="{06D0960F-5D12-474D-B69E-2522BA80DE8A}" type="pres">
      <dgm:prSet presAssocID="{ED3D0D7B-43FE-4526-8298-55B074C83779}" presName="composite3" presStyleCnt="0"/>
      <dgm:spPr/>
    </dgm:pt>
    <dgm:pt modelId="{C797D387-769B-4B2E-B57C-F097D5AEC9C2}" type="pres">
      <dgm:prSet presAssocID="{ED3D0D7B-43FE-4526-8298-55B074C83779}" presName="background3" presStyleLbl="node3" presStyleIdx="5" presStyleCnt="7"/>
      <dgm:spPr/>
    </dgm:pt>
    <dgm:pt modelId="{E1D0E9ED-5405-4DB7-9280-A9E832A7BF7A}" type="pres">
      <dgm:prSet presAssocID="{ED3D0D7B-43FE-4526-8298-55B074C83779}" presName="text3" presStyleLbl="fgAcc3" presStyleIdx="5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6980395-DAD7-4253-9957-AD2332F72BCA}" type="pres">
      <dgm:prSet presAssocID="{ED3D0D7B-43FE-4526-8298-55B074C83779}" presName="hierChild4" presStyleCnt="0"/>
      <dgm:spPr/>
    </dgm:pt>
    <dgm:pt modelId="{B52DB986-1016-41A7-96F7-282758477E62}" type="pres">
      <dgm:prSet presAssocID="{7C5B53C4-1820-4952-8B0A-41AEF3C5B6A9}" presName="Name23" presStyleLbl="parChTrans1D4" presStyleIdx="9" presStyleCnt="11"/>
      <dgm:spPr/>
      <dgm:t>
        <a:bodyPr/>
        <a:lstStyle/>
        <a:p>
          <a:endParaRPr lang="es-MX"/>
        </a:p>
      </dgm:t>
    </dgm:pt>
    <dgm:pt modelId="{1D591FBD-8134-4E24-94F8-1C4008908B5B}" type="pres">
      <dgm:prSet presAssocID="{9BA731B5-5E74-4F0A-86A5-548A82428B50}" presName="hierRoot4" presStyleCnt="0"/>
      <dgm:spPr/>
    </dgm:pt>
    <dgm:pt modelId="{9850D5DD-DC7E-4131-A0DA-E8875E177C84}" type="pres">
      <dgm:prSet presAssocID="{9BA731B5-5E74-4F0A-86A5-548A82428B50}" presName="composite4" presStyleCnt="0"/>
      <dgm:spPr/>
    </dgm:pt>
    <dgm:pt modelId="{A7EEEAA2-6889-4428-BA83-9D5BEAC844D0}" type="pres">
      <dgm:prSet presAssocID="{9BA731B5-5E74-4F0A-86A5-548A82428B50}" presName="background4" presStyleLbl="node4" presStyleIdx="9" presStyleCnt="11"/>
      <dgm:spPr/>
    </dgm:pt>
    <dgm:pt modelId="{220F86A1-9F61-4A31-B0F7-6724AA0FEB2F}" type="pres">
      <dgm:prSet presAssocID="{9BA731B5-5E74-4F0A-86A5-548A82428B50}" presName="text4" presStyleLbl="fgAcc4" presStyleIdx="9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DACAC73-7EBC-4BFE-A534-810E59A3E842}" type="pres">
      <dgm:prSet presAssocID="{9BA731B5-5E74-4F0A-86A5-548A82428B50}" presName="hierChild5" presStyleCnt="0"/>
      <dgm:spPr/>
    </dgm:pt>
    <dgm:pt modelId="{EE25CF25-D13C-4469-8459-5C0D1F6ED567}" type="pres">
      <dgm:prSet presAssocID="{D82683E2-35E0-4380-9B34-819C3243E807}" presName="Name17" presStyleLbl="parChTrans1D3" presStyleIdx="6" presStyleCnt="7"/>
      <dgm:spPr/>
      <dgm:t>
        <a:bodyPr/>
        <a:lstStyle/>
        <a:p>
          <a:endParaRPr lang="es-MX"/>
        </a:p>
      </dgm:t>
    </dgm:pt>
    <dgm:pt modelId="{14190735-F0C0-458E-87E3-EFA7E82F9298}" type="pres">
      <dgm:prSet presAssocID="{CF43A96F-A748-4CDB-A57D-DC93CD539B2E}" presName="hierRoot3" presStyleCnt="0"/>
      <dgm:spPr/>
    </dgm:pt>
    <dgm:pt modelId="{4697499A-88F5-477A-B945-6D0EF76DEF42}" type="pres">
      <dgm:prSet presAssocID="{CF43A96F-A748-4CDB-A57D-DC93CD539B2E}" presName="composite3" presStyleCnt="0"/>
      <dgm:spPr/>
    </dgm:pt>
    <dgm:pt modelId="{21BE6866-8FA2-4CC0-8945-23E0E905CEF0}" type="pres">
      <dgm:prSet presAssocID="{CF43A96F-A748-4CDB-A57D-DC93CD539B2E}" presName="background3" presStyleLbl="node3" presStyleIdx="6" presStyleCnt="7"/>
      <dgm:spPr/>
    </dgm:pt>
    <dgm:pt modelId="{72001FD6-23ED-4F8C-9CC6-1CF7C0534EC8}" type="pres">
      <dgm:prSet presAssocID="{CF43A96F-A748-4CDB-A57D-DC93CD539B2E}" presName="text3" presStyleLbl="fgAcc3" presStyleIdx="6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485789E-BC86-4899-8ABC-9A99D4AE2E89}" type="pres">
      <dgm:prSet presAssocID="{CF43A96F-A748-4CDB-A57D-DC93CD539B2E}" presName="hierChild4" presStyleCnt="0"/>
      <dgm:spPr/>
    </dgm:pt>
    <dgm:pt modelId="{ADC9A1BB-13B8-4727-B90B-6DE6A7432D69}" type="pres">
      <dgm:prSet presAssocID="{017873B6-D252-4F14-B93D-80212E02DCD2}" presName="Name23" presStyleLbl="parChTrans1D4" presStyleIdx="10" presStyleCnt="11"/>
      <dgm:spPr/>
      <dgm:t>
        <a:bodyPr/>
        <a:lstStyle/>
        <a:p>
          <a:endParaRPr lang="es-MX"/>
        </a:p>
      </dgm:t>
    </dgm:pt>
    <dgm:pt modelId="{F9A3373A-F9D3-4A2C-AA35-4A6B03780539}" type="pres">
      <dgm:prSet presAssocID="{45C1561F-5573-4605-AA40-1A546E9ADBD5}" presName="hierRoot4" presStyleCnt="0"/>
      <dgm:spPr/>
    </dgm:pt>
    <dgm:pt modelId="{368FD83D-8D43-4EC4-BEA3-C93C2F016A9C}" type="pres">
      <dgm:prSet presAssocID="{45C1561F-5573-4605-AA40-1A546E9ADBD5}" presName="composite4" presStyleCnt="0"/>
      <dgm:spPr/>
    </dgm:pt>
    <dgm:pt modelId="{369D9855-5708-4664-9762-632B5793CF42}" type="pres">
      <dgm:prSet presAssocID="{45C1561F-5573-4605-AA40-1A546E9ADBD5}" presName="background4" presStyleLbl="node4" presStyleIdx="10" presStyleCnt="11"/>
      <dgm:spPr/>
    </dgm:pt>
    <dgm:pt modelId="{C0F448AA-8B6A-4F53-AF0E-2AA26D9B13CD}" type="pres">
      <dgm:prSet presAssocID="{45C1561F-5573-4605-AA40-1A546E9ADBD5}" presName="text4" presStyleLbl="fgAcc4" presStyleIdx="10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FBDE375-C02B-46F2-81E9-ABBCB7D836F4}" type="pres">
      <dgm:prSet presAssocID="{45C1561F-5573-4605-AA40-1A546E9ADBD5}" presName="hierChild5" presStyleCnt="0"/>
      <dgm:spPr/>
    </dgm:pt>
  </dgm:ptLst>
  <dgm:cxnLst>
    <dgm:cxn modelId="{806C6D73-2571-43F4-8D96-9F24DCBE9B6F}" srcId="{44EF96E0-4F53-45FC-92C2-1C688033EDA5}" destId="{BC6B0DEE-3E6F-4175-85D6-4527924758B0}" srcOrd="3" destOrd="0" parTransId="{C67C2644-881A-498E-84A0-18D3A7924559}" sibTransId="{515C37DF-7DCC-4D0A-9430-99D07F3AA283}"/>
    <dgm:cxn modelId="{8BAF0CB5-415F-4C02-B9D4-D7BAA0E77BEC}" type="presOf" srcId="{94585B7B-B203-4102-8296-A95568D41626}" destId="{3EACFF07-4169-4DE6-A769-B3CD0359F1B7}" srcOrd="0" destOrd="0" presId="urn:microsoft.com/office/officeart/2005/8/layout/hierarchy1"/>
    <dgm:cxn modelId="{7BD490C8-83D4-44FD-A4DB-9C5B11127E08}" type="presOf" srcId="{888B3394-1FF6-4C6C-A5AA-76A6FE50FACC}" destId="{B14A5425-AEED-4190-87FD-BE380E502DB4}" srcOrd="0" destOrd="0" presId="urn:microsoft.com/office/officeart/2005/8/layout/hierarchy1"/>
    <dgm:cxn modelId="{74405B2E-844F-4A57-8E56-27680EA74F01}" type="presOf" srcId="{C59C91D7-086E-4F03-B2B7-CF52EA6D04E2}" destId="{54E6F5BF-2A6E-4827-83D1-8BACA7B5560C}" srcOrd="0" destOrd="0" presId="urn:microsoft.com/office/officeart/2005/8/layout/hierarchy1"/>
    <dgm:cxn modelId="{62F885CA-1894-4F80-9251-0B28712E3AF1}" srcId="{129EE9CA-573E-4DD3-9E22-522E4BD2035E}" destId="{44EF96E0-4F53-45FC-92C2-1C688033EDA5}" srcOrd="0" destOrd="0" parTransId="{2AC8EC38-3DB0-401A-BF75-9B6AF8A7A761}" sibTransId="{9FD9E42C-C520-4FCB-B6BA-D50A6A6377AA}"/>
    <dgm:cxn modelId="{4B4E4A2C-770E-4B2F-90F7-15593BC12CF1}" srcId="{982F59E9-65C0-4B40-A3DB-648C82CF5D29}" destId="{516EE30D-A73F-4468-AC99-BF7A4109D541}" srcOrd="0" destOrd="0" parTransId="{18750FB2-547F-44E3-B471-E68E27018882}" sibTransId="{14D9FE78-319C-4BBD-806C-7EFDCB7F2E7E}"/>
    <dgm:cxn modelId="{44B93A68-4D96-4BC7-9520-75AEBE90F764}" srcId="{44EF96E0-4F53-45FC-92C2-1C688033EDA5}" destId="{B1AF8EC5-D228-4EA5-BE06-E438A8333D9D}" srcOrd="1" destOrd="0" parTransId="{874E3D59-5C00-42F8-A864-9210F2DAACA7}" sibTransId="{B2DCF22B-3D26-431E-98A4-084D7160D9E7}"/>
    <dgm:cxn modelId="{981E98AA-311A-47A0-B4CC-BAF82C389318}" type="presOf" srcId="{14288639-A4CD-4D1F-8A77-9E8BDF13E60C}" destId="{B07B64A8-73C4-403E-8F1B-F96F5097BA79}" srcOrd="0" destOrd="0" presId="urn:microsoft.com/office/officeart/2005/8/layout/hierarchy1"/>
    <dgm:cxn modelId="{AF4C91D6-C2DA-4843-B371-533E6F78BC6F}" type="presOf" srcId="{B98ABFAD-CBB2-466F-ACD5-73F59F02F6DD}" destId="{C41B53A5-4161-41AA-8169-B8B520D5541A}" srcOrd="0" destOrd="0" presId="urn:microsoft.com/office/officeart/2005/8/layout/hierarchy1"/>
    <dgm:cxn modelId="{3BB2F9BE-4BF2-4B6B-94A5-7AEE8EE79147}" srcId="{516EE30D-A73F-4468-AC99-BF7A4109D541}" destId="{5430AB1B-712D-4965-99B1-A299002AE55D}" srcOrd="0" destOrd="0" parTransId="{392C0730-6B8C-453D-9C63-E24B35230CC4}" sibTransId="{A45C69EA-B6BB-40CA-ACAB-1E70C7E5E4A8}"/>
    <dgm:cxn modelId="{E2946014-F2EF-44BF-83A0-1714DD0B035C}" srcId="{44EF96E0-4F53-45FC-92C2-1C688033EDA5}" destId="{888B3394-1FF6-4C6C-A5AA-76A6FE50FACC}" srcOrd="0" destOrd="0" parTransId="{2C17D806-D24E-4A93-9922-C327CDB9CEBC}" sibTransId="{0AD9DBC5-16E3-4C64-95B4-C7CC496B0629}"/>
    <dgm:cxn modelId="{B3C269DD-372C-4357-9D54-0522A5C166C8}" type="presOf" srcId="{516EE30D-A73F-4468-AC99-BF7A4109D541}" destId="{B7A00527-5D55-404F-8CFF-BC0C3D52CF7B}" srcOrd="0" destOrd="0" presId="urn:microsoft.com/office/officeart/2005/8/layout/hierarchy1"/>
    <dgm:cxn modelId="{53F7AA0F-AEC9-4839-B792-E2F31AEFD3E7}" type="presOf" srcId="{D1023D6E-206E-44C3-A15D-2FA73C61D690}" destId="{44260715-593E-4AFF-9E85-AEF9851EF82B}" srcOrd="0" destOrd="0" presId="urn:microsoft.com/office/officeart/2005/8/layout/hierarchy1"/>
    <dgm:cxn modelId="{61E01316-2C97-4D49-8D76-E22066270C47}" type="presOf" srcId="{9BA731B5-5E74-4F0A-86A5-548A82428B50}" destId="{220F86A1-9F61-4A31-B0F7-6724AA0FEB2F}" srcOrd="0" destOrd="0" presId="urn:microsoft.com/office/officeart/2005/8/layout/hierarchy1"/>
    <dgm:cxn modelId="{1A6F253C-7854-4A0C-9159-DE6DE838F421}" srcId="{4A6EB15B-F8C1-4F65-A4AB-76225F559120}" destId="{8D268AF9-0592-4D9D-BF3F-573A2E6AFE00}" srcOrd="0" destOrd="0" parTransId="{776B4083-CA41-4A27-8ACD-45A4C82E6DC3}" sibTransId="{9B7A43E6-BB8E-4E43-8D4A-24C350C229EA}"/>
    <dgm:cxn modelId="{144EDCCB-3E4F-4479-B7B2-39DA86971AFA}" type="presOf" srcId="{982F59E9-65C0-4B40-A3DB-648C82CF5D29}" destId="{50F7C45A-0220-40C7-A202-1C4534BD4C7D}" srcOrd="0" destOrd="0" presId="urn:microsoft.com/office/officeart/2005/8/layout/hierarchy1"/>
    <dgm:cxn modelId="{62E15F65-C320-408F-9E6A-14DB08A3B118}" type="presOf" srcId="{1C97A212-864D-4780-AE4F-D0BE9D6984CD}" destId="{627F8147-8F8E-40CA-9387-82A91F6C8830}" srcOrd="0" destOrd="0" presId="urn:microsoft.com/office/officeart/2005/8/layout/hierarchy1"/>
    <dgm:cxn modelId="{5C1888AF-5D67-4745-A041-C0D1660CF79A}" type="presOf" srcId="{2C17D806-D24E-4A93-9922-C327CDB9CEBC}" destId="{5667B04B-F345-474A-B238-CDA1BAD339D9}" srcOrd="0" destOrd="0" presId="urn:microsoft.com/office/officeart/2005/8/layout/hierarchy1"/>
    <dgm:cxn modelId="{7EBAE6CB-0502-4F19-8B16-A148B19F8686}" type="presOf" srcId="{5430AB1B-712D-4965-99B1-A299002AE55D}" destId="{358E2296-DBD1-4A35-85E4-E5891A5FEC52}" srcOrd="0" destOrd="0" presId="urn:microsoft.com/office/officeart/2005/8/layout/hierarchy1"/>
    <dgm:cxn modelId="{FC3D9579-CA8C-4CCF-885D-72F03243EA92}" type="presOf" srcId="{ED3D0D7B-43FE-4526-8298-55B074C83779}" destId="{E1D0E9ED-5405-4DB7-9280-A9E832A7BF7A}" srcOrd="0" destOrd="0" presId="urn:microsoft.com/office/officeart/2005/8/layout/hierarchy1"/>
    <dgm:cxn modelId="{51D0389A-9363-4B45-85E8-2486108EB711}" type="presOf" srcId="{A6580EFB-B5D9-403B-A2B0-888BB12575BC}" destId="{7A870F9D-FCE8-49F0-9C86-38E59FD73E3C}" srcOrd="0" destOrd="0" presId="urn:microsoft.com/office/officeart/2005/8/layout/hierarchy1"/>
    <dgm:cxn modelId="{6B1C8820-65E2-46CF-8DDB-B303B73C2D29}" type="presOf" srcId="{08476698-5337-40D2-BDF2-B0E2A2BEB6F9}" destId="{E3573947-EB65-4CB6-ADF7-F3B89E0F353D}" srcOrd="0" destOrd="0" presId="urn:microsoft.com/office/officeart/2005/8/layout/hierarchy1"/>
    <dgm:cxn modelId="{06FF1E7E-3A12-4B19-98A0-15AA81778424}" type="presOf" srcId="{008B0586-30C2-4559-AF03-6C18C7A42F8F}" destId="{CB848CD6-76FB-4F56-A9E0-E62BC1720F05}" srcOrd="0" destOrd="0" presId="urn:microsoft.com/office/officeart/2005/8/layout/hierarchy1"/>
    <dgm:cxn modelId="{A40D3CC6-4E0A-4C20-A9CE-1F74E99FD874}" srcId="{CF43A96F-A748-4CDB-A57D-DC93CD539B2E}" destId="{45C1561F-5573-4605-AA40-1A546E9ADBD5}" srcOrd="0" destOrd="0" parTransId="{017873B6-D252-4F14-B93D-80212E02DCD2}" sibTransId="{1E4D76F5-E0B6-4879-89B0-5CEA1AE6E95F}"/>
    <dgm:cxn modelId="{C6546283-2BDF-4ED3-86AA-4CC267A969B9}" type="presOf" srcId="{D82683E2-35E0-4380-9B34-819C3243E807}" destId="{EE25CF25-D13C-4469-8459-5C0D1F6ED567}" srcOrd="0" destOrd="0" presId="urn:microsoft.com/office/officeart/2005/8/layout/hierarchy1"/>
    <dgm:cxn modelId="{BA532242-9EFB-4416-B619-7747D30F9EB8}" type="presOf" srcId="{44EF96E0-4F53-45FC-92C2-1C688033EDA5}" destId="{525497BB-CF95-4779-AE9A-67804F938438}" srcOrd="0" destOrd="0" presId="urn:microsoft.com/office/officeart/2005/8/layout/hierarchy1"/>
    <dgm:cxn modelId="{3F27B81F-9CED-42A2-8FF4-6A001E5DA613}" srcId="{ED3D0D7B-43FE-4526-8298-55B074C83779}" destId="{9BA731B5-5E74-4F0A-86A5-548A82428B50}" srcOrd="0" destOrd="0" parTransId="{7C5B53C4-1820-4952-8B0A-41AEF3C5B6A9}" sibTransId="{99B4805B-E75A-468F-B583-22C4483E8C72}"/>
    <dgm:cxn modelId="{00EEEFDB-506B-443E-9A35-98778BE1C97F}" type="presOf" srcId="{A8389AF0-E0B9-4931-886A-37F0452E4576}" destId="{7F5E22DD-8AC4-4AF8-A0E4-9B840F236153}" srcOrd="0" destOrd="0" presId="urn:microsoft.com/office/officeart/2005/8/layout/hierarchy1"/>
    <dgm:cxn modelId="{A4BB18A5-B2C3-4406-B654-3AC5C9970164}" type="presOf" srcId="{129EE9CA-573E-4DD3-9E22-522E4BD2035E}" destId="{6DC8DC54-B0A8-4A6C-A079-CEF190B2671A}" srcOrd="0" destOrd="0" presId="urn:microsoft.com/office/officeart/2005/8/layout/hierarchy1"/>
    <dgm:cxn modelId="{B35F0401-699E-4942-B736-2EBD56431B18}" type="presOf" srcId="{BAA02715-DBA7-4DB3-BFB0-AF56B43411D8}" destId="{37D34A23-697E-49D1-9706-6E4F43279EE5}" srcOrd="0" destOrd="0" presId="urn:microsoft.com/office/officeart/2005/8/layout/hierarchy1"/>
    <dgm:cxn modelId="{4FDBC4A7-B2EB-4869-957F-A5E9F61C8897}" type="presOf" srcId="{127F797F-B2E0-4983-A470-BF10391E7CA5}" destId="{F920ABC0-F743-487D-BEB5-BBDDE00818E7}" srcOrd="0" destOrd="0" presId="urn:microsoft.com/office/officeart/2005/8/layout/hierarchy1"/>
    <dgm:cxn modelId="{8EB51D60-0A05-40E1-9291-A4373C5549BA}" type="presOf" srcId="{18750FB2-547F-44E3-B471-E68E27018882}" destId="{FEF5DA32-C678-4970-A7AE-0F98457A541B}" srcOrd="0" destOrd="0" presId="urn:microsoft.com/office/officeart/2005/8/layout/hierarchy1"/>
    <dgm:cxn modelId="{0220F083-ACAA-41D0-A6DC-82749A9F6A68}" type="presOf" srcId="{7C5B53C4-1820-4952-8B0A-41AEF3C5B6A9}" destId="{B52DB986-1016-41A7-96F7-282758477E62}" srcOrd="0" destOrd="0" presId="urn:microsoft.com/office/officeart/2005/8/layout/hierarchy1"/>
    <dgm:cxn modelId="{87F0FBDB-4493-409E-9CD4-C8F3C95A750E}" srcId="{B1AF8EC5-D228-4EA5-BE06-E438A8333D9D}" destId="{BAA02715-DBA7-4DB3-BFB0-AF56B43411D8}" srcOrd="0" destOrd="0" parTransId="{A6580EFB-B5D9-403B-A2B0-888BB12575BC}" sibTransId="{8725BFA4-C2CB-4BAF-9067-6AA8121C8038}"/>
    <dgm:cxn modelId="{B7F38D4B-AC89-4FB8-827C-439789BBC69A}" type="presOf" srcId="{7AA651B2-D273-4185-851B-631A158DF17D}" destId="{D9285981-A988-4CA8-9048-EF40F4A2BDC9}" srcOrd="0" destOrd="0" presId="urn:microsoft.com/office/officeart/2005/8/layout/hierarchy1"/>
    <dgm:cxn modelId="{AEB774CB-C555-4A91-9479-66A10A4A97E2}" type="presOf" srcId="{874E3D59-5C00-42F8-A864-9210F2DAACA7}" destId="{1B277BB1-6B74-4745-AFC3-CD993203B69B}" srcOrd="0" destOrd="0" presId="urn:microsoft.com/office/officeart/2005/8/layout/hierarchy1"/>
    <dgm:cxn modelId="{84F8D1E2-7374-47D3-8DA0-6B5DF209953F}" type="presOf" srcId="{CF43A96F-A748-4CDB-A57D-DC93CD539B2E}" destId="{72001FD6-23ED-4F8C-9CC6-1CF7C0534EC8}" srcOrd="0" destOrd="0" presId="urn:microsoft.com/office/officeart/2005/8/layout/hierarchy1"/>
    <dgm:cxn modelId="{9D078D91-51B0-4A60-9613-9BA9F49D32DD}" srcId="{8D268AF9-0592-4D9D-BF3F-573A2E6AFE00}" destId="{7AA651B2-D273-4185-851B-631A158DF17D}" srcOrd="0" destOrd="0" parTransId="{08476698-5337-40D2-BDF2-B0E2A2BEB6F9}" sibTransId="{27F41AB7-33D3-417C-A96F-4CC529F422AD}"/>
    <dgm:cxn modelId="{30BDF7AA-1934-4426-A611-CAD36E573E88}" srcId="{982F59E9-65C0-4B40-A3DB-648C82CF5D29}" destId="{CF43A96F-A748-4CDB-A57D-DC93CD539B2E}" srcOrd="2" destOrd="0" parTransId="{D82683E2-35E0-4380-9B34-819C3243E807}" sibTransId="{CCCA9A6A-4852-4367-B644-0A8414A7A4DC}"/>
    <dgm:cxn modelId="{08343CD8-E496-4291-9EA2-FF9BA914B4C1}" type="presOf" srcId="{776B4083-CA41-4A27-8ACD-45A4C82E6DC3}" destId="{D0D239C3-9FDE-4632-A23D-13103AD84709}" srcOrd="0" destOrd="0" presId="urn:microsoft.com/office/officeart/2005/8/layout/hierarchy1"/>
    <dgm:cxn modelId="{6B310242-FD18-478E-9945-BC4032CD16DF}" srcId="{129EE9CA-573E-4DD3-9E22-522E4BD2035E}" destId="{982F59E9-65C0-4B40-A3DB-648C82CF5D29}" srcOrd="1" destOrd="0" parTransId="{A8389AF0-E0B9-4931-886A-37F0452E4576}" sibTransId="{D474C8AE-2614-458F-A626-FF322E229BA8}"/>
    <dgm:cxn modelId="{C1071D2F-C264-49C2-991B-67E78079E668}" type="presOf" srcId="{754CF597-B66E-4605-B70E-6AAEC128C32C}" destId="{6DB3286F-E06B-4E7B-BE40-120098819887}" srcOrd="0" destOrd="0" presId="urn:microsoft.com/office/officeart/2005/8/layout/hierarchy1"/>
    <dgm:cxn modelId="{B8B5B6B9-AD8F-46E8-A0B1-A73FE39B0691}" type="presOf" srcId="{BC6B0DEE-3E6F-4175-85D6-4527924758B0}" destId="{61EF6883-B7E5-4950-ADE3-898544C64A21}" srcOrd="0" destOrd="0" presId="urn:microsoft.com/office/officeart/2005/8/layout/hierarchy1"/>
    <dgm:cxn modelId="{5A200DC3-596B-4059-8F39-CF03DB66E6E7}" type="presOf" srcId="{8D268AF9-0592-4D9D-BF3F-573A2E6AFE00}" destId="{7BADFAF3-020C-4238-B2D8-279B82A1841E}" srcOrd="0" destOrd="0" presId="urn:microsoft.com/office/officeart/2005/8/layout/hierarchy1"/>
    <dgm:cxn modelId="{EFF014CC-ADA7-449D-964A-DEFEA9833199}" type="presOf" srcId="{4646AED1-5AFB-4FA0-AC66-AAAA61380857}" destId="{27564BF6-984A-4934-8FC6-34FD6F95D00C}" srcOrd="0" destOrd="0" presId="urn:microsoft.com/office/officeart/2005/8/layout/hierarchy1"/>
    <dgm:cxn modelId="{290C97D8-656F-4841-B193-8B79FEF06DD4}" type="presOf" srcId="{017873B6-D252-4F14-B93D-80212E02DCD2}" destId="{ADC9A1BB-13B8-4727-B90B-6DE6A7432D69}" srcOrd="0" destOrd="0" presId="urn:microsoft.com/office/officeart/2005/8/layout/hierarchy1"/>
    <dgm:cxn modelId="{A0717C03-FC17-4BD0-ADEA-EDB5CED9E70D}" type="presOf" srcId="{2AC8EC38-3DB0-401A-BF75-9B6AF8A7A761}" destId="{FEF65E4E-4A45-477A-BF9B-A070603D6E36}" srcOrd="0" destOrd="0" presId="urn:microsoft.com/office/officeart/2005/8/layout/hierarchy1"/>
    <dgm:cxn modelId="{CE83A1DB-A68B-41A4-B4DF-8D29A2738208}" srcId="{888B3394-1FF6-4C6C-A5AA-76A6FE50FACC}" destId="{FC248B20-D773-45CF-92AD-F74105576DDE}" srcOrd="0" destOrd="0" parTransId="{4646AED1-5AFB-4FA0-AC66-AAAA61380857}" sibTransId="{FB0A8777-CC93-486B-9AC8-772D8B35FA0A}"/>
    <dgm:cxn modelId="{86B5BFEF-2A57-4A92-A81B-DFDB41B515E1}" srcId="{982F59E9-65C0-4B40-A3DB-648C82CF5D29}" destId="{ED3D0D7B-43FE-4526-8298-55B074C83779}" srcOrd="1" destOrd="0" parTransId="{008B0586-30C2-4559-AF03-6C18C7A42F8F}" sibTransId="{1A53129C-79F6-4734-80A8-B1C7C67676C2}"/>
    <dgm:cxn modelId="{0B768EB4-5755-4AB5-9931-516858B65B30}" type="presOf" srcId="{45C1561F-5573-4605-AA40-1A546E9ADBD5}" destId="{C0F448AA-8B6A-4F53-AF0E-2AA26D9B13CD}" srcOrd="0" destOrd="0" presId="urn:microsoft.com/office/officeart/2005/8/layout/hierarchy1"/>
    <dgm:cxn modelId="{57572935-453A-4D50-AB81-12C6B9BC4905}" type="presOf" srcId="{B1AF8EC5-D228-4EA5-BE06-E438A8333D9D}" destId="{F6FE49FA-5AE2-4DA9-AB69-67732A4A20F0}" srcOrd="0" destOrd="0" presId="urn:microsoft.com/office/officeart/2005/8/layout/hierarchy1"/>
    <dgm:cxn modelId="{C95FFC96-B78D-4C89-AD1E-E54123C3CA67}" srcId="{FC248B20-D773-45CF-92AD-F74105576DDE}" destId="{D1023D6E-206E-44C3-A15D-2FA73C61D690}" srcOrd="0" destOrd="0" parTransId="{754CF597-B66E-4605-B70E-6AAEC128C32C}" sibTransId="{2FBB0324-85FA-4031-A7A2-F1E281F74EDC}"/>
    <dgm:cxn modelId="{F8D8D765-12F2-4A65-AF29-CFB395DEA563}" type="presOf" srcId="{392C0730-6B8C-453D-9C63-E24B35230CC4}" destId="{A32FC58D-FA0C-48ED-A133-C9D20E8160F5}" srcOrd="0" destOrd="0" presId="urn:microsoft.com/office/officeart/2005/8/layout/hierarchy1"/>
    <dgm:cxn modelId="{97EDD80F-C253-4634-B7CC-60194F36AD36}" srcId="{BAA02715-DBA7-4DB3-BFB0-AF56B43411D8}" destId="{14288639-A4CD-4D1F-8A77-9E8BDF13E60C}" srcOrd="0" destOrd="0" parTransId="{FDABDF2F-8683-4D7B-A9C2-6DBCE1109DC3}" sibTransId="{A13431BA-19BD-47B7-83DA-9B4B60C9F115}"/>
    <dgm:cxn modelId="{546737DB-FFD7-4FBE-8664-1F8EE14B05C2}" type="presOf" srcId="{FDABDF2F-8683-4D7B-A9C2-6DBCE1109DC3}" destId="{B1055697-A609-488E-87CF-E10DCB303F70}" srcOrd="0" destOrd="0" presId="urn:microsoft.com/office/officeart/2005/8/layout/hierarchy1"/>
    <dgm:cxn modelId="{4BB317E5-61E6-437A-B2DF-76EEC5AE69A6}" type="presOf" srcId="{C67C2644-881A-498E-84A0-18D3A7924559}" destId="{E0EF03CA-A6CD-4D4C-AFD3-A1B802B6E387}" srcOrd="0" destOrd="0" presId="urn:microsoft.com/office/officeart/2005/8/layout/hierarchy1"/>
    <dgm:cxn modelId="{B4CF2784-8189-454C-BC94-8BD9B56A13B6}" srcId="{B89BD55D-6C80-4C2E-95F5-0E4335A60511}" destId="{1C97A212-864D-4780-AE4F-D0BE9D6984CD}" srcOrd="0" destOrd="0" parTransId="{C59C91D7-086E-4F03-B2B7-CF52EA6D04E2}" sibTransId="{D590E1D6-2C86-47B9-9B92-FC28269D7C8E}"/>
    <dgm:cxn modelId="{4BA2D1D8-A27A-4D01-BB32-2DAEC3A84E2F}" type="presOf" srcId="{4A6EB15B-F8C1-4F65-A4AB-76225F559120}" destId="{BA415646-0588-4E4B-AE68-2AB702B4B25A}" srcOrd="0" destOrd="0" presId="urn:microsoft.com/office/officeart/2005/8/layout/hierarchy1"/>
    <dgm:cxn modelId="{1E983BAB-58BA-4152-A6C9-3392261DB019}" srcId="{44EF96E0-4F53-45FC-92C2-1C688033EDA5}" destId="{4A6EB15B-F8C1-4F65-A4AB-76225F559120}" srcOrd="2" destOrd="0" parTransId="{94585B7B-B203-4102-8296-A95568D41626}" sibTransId="{E03A0B5B-0EDD-4815-B442-A0B2DEC13D2B}"/>
    <dgm:cxn modelId="{28C11986-ACAA-4E0E-8A87-94CCF8C61726}" srcId="{BC6B0DEE-3E6F-4175-85D6-4527924758B0}" destId="{B89BD55D-6C80-4C2E-95F5-0E4335A60511}" srcOrd="0" destOrd="0" parTransId="{B98ABFAD-CBB2-466F-ACD5-73F59F02F6DD}" sibTransId="{58D773A1-BF19-471F-B422-BA1C8C1DAD4A}"/>
    <dgm:cxn modelId="{308FA506-481A-424E-90B3-C04C6D92DB4F}" srcId="{127F797F-B2E0-4983-A470-BF10391E7CA5}" destId="{129EE9CA-573E-4DD3-9E22-522E4BD2035E}" srcOrd="0" destOrd="0" parTransId="{29C53D92-B2D8-4FCE-B867-5C658B2F3A10}" sibTransId="{F3711AD4-5783-421E-94DC-A571C9519062}"/>
    <dgm:cxn modelId="{0C7ABA55-BDEC-4426-BD4F-3754A93DA549}" type="presOf" srcId="{B89BD55D-6C80-4C2E-95F5-0E4335A60511}" destId="{A1FF7D9E-1071-4478-A654-6C9E9101AC62}" srcOrd="0" destOrd="0" presId="urn:microsoft.com/office/officeart/2005/8/layout/hierarchy1"/>
    <dgm:cxn modelId="{66E7C0DA-3724-43A0-8A88-BB433202A79B}" type="presOf" srcId="{FC248B20-D773-45CF-92AD-F74105576DDE}" destId="{E5102744-7950-4250-B4BA-F8A79636EFBE}" srcOrd="0" destOrd="0" presId="urn:microsoft.com/office/officeart/2005/8/layout/hierarchy1"/>
    <dgm:cxn modelId="{8353E213-BE8E-4B55-85CA-E62C143356AB}" type="presParOf" srcId="{F920ABC0-F743-487D-BEB5-BBDDE00818E7}" destId="{48FBF204-199C-4C42-AFA7-2E934F639F34}" srcOrd="0" destOrd="0" presId="urn:microsoft.com/office/officeart/2005/8/layout/hierarchy1"/>
    <dgm:cxn modelId="{2FFA45BD-7664-4F56-A48D-5155372B7064}" type="presParOf" srcId="{48FBF204-199C-4C42-AFA7-2E934F639F34}" destId="{646315A9-EEC7-49E3-9C6D-590B423155AA}" srcOrd="0" destOrd="0" presId="urn:microsoft.com/office/officeart/2005/8/layout/hierarchy1"/>
    <dgm:cxn modelId="{F2D91743-9E15-4274-8F83-64BF06ADEB78}" type="presParOf" srcId="{646315A9-EEC7-49E3-9C6D-590B423155AA}" destId="{EFB19BE3-F7E7-44F9-AC80-6571845421DC}" srcOrd="0" destOrd="0" presId="urn:microsoft.com/office/officeart/2005/8/layout/hierarchy1"/>
    <dgm:cxn modelId="{3BC6FA84-AD2C-4DF5-9E83-465BCB56431B}" type="presParOf" srcId="{646315A9-EEC7-49E3-9C6D-590B423155AA}" destId="{6DC8DC54-B0A8-4A6C-A079-CEF190B2671A}" srcOrd="1" destOrd="0" presId="urn:microsoft.com/office/officeart/2005/8/layout/hierarchy1"/>
    <dgm:cxn modelId="{4A254019-F0D5-459A-B35D-FD8F6A98E0C7}" type="presParOf" srcId="{48FBF204-199C-4C42-AFA7-2E934F639F34}" destId="{CB3A08DF-72AB-4C78-999F-067955F64E25}" srcOrd="1" destOrd="0" presId="urn:microsoft.com/office/officeart/2005/8/layout/hierarchy1"/>
    <dgm:cxn modelId="{9B7363EC-9989-4DF7-9752-07DB548A1FC2}" type="presParOf" srcId="{CB3A08DF-72AB-4C78-999F-067955F64E25}" destId="{FEF65E4E-4A45-477A-BF9B-A070603D6E36}" srcOrd="0" destOrd="0" presId="urn:microsoft.com/office/officeart/2005/8/layout/hierarchy1"/>
    <dgm:cxn modelId="{8074E77D-FA76-42D8-812B-06C6A8FCFF77}" type="presParOf" srcId="{CB3A08DF-72AB-4C78-999F-067955F64E25}" destId="{778AD450-4A6F-4153-850F-E84BA7025C35}" srcOrd="1" destOrd="0" presId="urn:microsoft.com/office/officeart/2005/8/layout/hierarchy1"/>
    <dgm:cxn modelId="{CF004C02-F3FB-4B7B-B1C9-0C69AC01574A}" type="presParOf" srcId="{778AD450-4A6F-4153-850F-E84BA7025C35}" destId="{9C999D97-68B6-4E6B-9562-0D5B25205155}" srcOrd="0" destOrd="0" presId="urn:microsoft.com/office/officeart/2005/8/layout/hierarchy1"/>
    <dgm:cxn modelId="{25F022B1-339A-42D6-94AB-DE3F139DC8EC}" type="presParOf" srcId="{9C999D97-68B6-4E6B-9562-0D5B25205155}" destId="{CA6F64C6-445D-4251-8F94-94737733B88C}" srcOrd="0" destOrd="0" presId="urn:microsoft.com/office/officeart/2005/8/layout/hierarchy1"/>
    <dgm:cxn modelId="{F08146CB-A82A-4856-8A4D-E25B9787D0BB}" type="presParOf" srcId="{9C999D97-68B6-4E6B-9562-0D5B25205155}" destId="{525497BB-CF95-4779-AE9A-67804F938438}" srcOrd="1" destOrd="0" presId="urn:microsoft.com/office/officeart/2005/8/layout/hierarchy1"/>
    <dgm:cxn modelId="{2C425DFE-94AC-4666-892F-F04A333C1013}" type="presParOf" srcId="{778AD450-4A6F-4153-850F-E84BA7025C35}" destId="{6E22D5B4-A0E8-4173-B4D1-84A63CC86AC3}" srcOrd="1" destOrd="0" presId="urn:microsoft.com/office/officeart/2005/8/layout/hierarchy1"/>
    <dgm:cxn modelId="{A5673D19-0CB6-446A-AB64-DBD864374C77}" type="presParOf" srcId="{6E22D5B4-A0E8-4173-B4D1-84A63CC86AC3}" destId="{5667B04B-F345-474A-B238-CDA1BAD339D9}" srcOrd="0" destOrd="0" presId="urn:microsoft.com/office/officeart/2005/8/layout/hierarchy1"/>
    <dgm:cxn modelId="{E67E9E95-8ADE-4B02-9FCA-C3EF48027FF6}" type="presParOf" srcId="{6E22D5B4-A0E8-4173-B4D1-84A63CC86AC3}" destId="{594B1E6E-C56C-480A-AE5C-B2527FD73D3F}" srcOrd="1" destOrd="0" presId="urn:microsoft.com/office/officeart/2005/8/layout/hierarchy1"/>
    <dgm:cxn modelId="{9E4D04A9-5FAD-4B3B-94C8-9FFC05CB8EDB}" type="presParOf" srcId="{594B1E6E-C56C-480A-AE5C-B2527FD73D3F}" destId="{35C75759-4A00-4B64-AC40-3BDB0F5A8B8C}" srcOrd="0" destOrd="0" presId="urn:microsoft.com/office/officeart/2005/8/layout/hierarchy1"/>
    <dgm:cxn modelId="{795962F4-67C0-40F6-96E4-F1E93B86CE96}" type="presParOf" srcId="{35C75759-4A00-4B64-AC40-3BDB0F5A8B8C}" destId="{B51BB2BF-0D4D-4CE8-AEFC-4CEB1A424C3F}" srcOrd="0" destOrd="0" presId="urn:microsoft.com/office/officeart/2005/8/layout/hierarchy1"/>
    <dgm:cxn modelId="{C3758BA9-20C2-4DFB-8CEE-3BB74804B053}" type="presParOf" srcId="{35C75759-4A00-4B64-AC40-3BDB0F5A8B8C}" destId="{B14A5425-AEED-4190-87FD-BE380E502DB4}" srcOrd="1" destOrd="0" presId="urn:microsoft.com/office/officeart/2005/8/layout/hierarchy1"/>
    <dgm:cxn modelId="{40E31166-C751-4142-8E2A-3217C3E09CD6}" type="presParOf" srcId="{594B1E6E-C56C-480A-AE5C-B2527FD73D3F}" destId="{43BB1470-74AD-4917-8DD0-B554E22E39E0}" srcOrd="1" destOrd="0" presId="urn:microsoft.com/office/officeart/2005/8/layout/hierarchy1"/>
    <dgm:cxn modelId="{163EEDDC-F8E7-479C-85C7-A17545F49E10}" type="presParOf" srcId="{43BB1470-74AD-4917-8DD0-B554E22E39E0}" destId="{27564BF6-984A-4934-8FC6-34FD6F95D00C}" srcOrd="0" destOrd="0" presId="urn:microsoft.com/office/officeart/2005/8/layout/hierarchy1"/>
    <dgm:cxn modelId="{6DBAB866-B94A-4F51-99A1-E2ED57D5E05A}" type="presParOf" srcId="{43BB1470-74AD-4917-8DD0-B554E22E39E0}" destId="{0AE69107-AAFC-47CB-9280-4A502062C0BB}" srcOrd="1" destOrd="0" presId="urn:microsoft.com/office/officeart/2005/8/layout/hierarchy1"/>
    <dgm:cxn modelId="{0D2CD846-2904-4BB4-8969-5CE983B9EA8B}" type="presParOf" srcId="{0AE69107-AAFC-47CB-9280-4A502062C0BB}" destId="{D05786B9-9A24-403C-9A77-45224F3DE3DD}" srcOrd="0" destOrd="0" presId="urn:microsoft.com/office/officeart/2005/8/layout/hierarchy1"/>
    <dgm:cxn modelId="{5D67FA6C-A0E9-464B-BE06-FFC8B4CFEB86}" type="presParOf" srcId="{D05786B9-9A24-403C-9A77-45224F3DE3DD}" destId="{567F3898-D282-4DC3-873A-F874274CBB17}" srcOrd="0" destOrd="0" presId="urn:microsoft.com/office/officeart/2005/8/layout/hierarchy1"/>
    <dgm:cxn modelId="{283570A0-CE78-4F23-825B-06345D486F82}" type="presParOf" srcId="{D05786B9-9A24-403C-9A77-45224F3DE3DD}" destId="{E5102744-7950-4250-B4BA-F8A79636EFBE}" srcOrd="1" destOrd="0" presId="urn:microsoft.com/office/officeart/2005/8/layout/hierarchy1"/>
    <dgm:cxn modelId="{D2B99AE3-4EA3-4002-86E9-20EC1CBA4FAC}" type="presParOf" srcId="{0AE69107-AAFC-47CB-9280-4A502062C0BB}" destId="{EB75AF97-8DD4-4915-9F79-FA81F1B906EE}" srcOrd="1" destOrd="0" presId="urn:microsoft.com/office/officeart/2005/8/layout/hierarchy1"/>
    <dgm:cxn modelId="{4EC37554-67CD-4F61-A871-90A21FEEA75F}" type="presParOf" srcId="{EB75AF97-8DD4-4915-9F79-FA81F1B906EE}" destId="{6DB3286F-E06B-4E7B-BE40-120098819887}" srcOrd="0" destOrd="0" presId="urn:microsoft.com/office/officeart/2005/8/layout/hierarchy1"/>
    <dgm:cxn modelId="{98FDE4FA-20CA-4477-B8B4-3EEAA6C78AD1}" type="presParOf" srcId="{EB75AF97-8DD4-4915-9F79-FA81F1B906EE}" destId="{16B9EC7A-ED46-42ED-9278-B78E3F87DE14}" srcOrd="1" destOrd="0" presId="urn:microsoft.com/office/officeart/2005/8/layout/hierarchy1"/>
    <dgm:cxn modelId="{F107049B-9EB1-417C-B3EE-C7CFF85857B0}" type="presParOf" srcId="{16B9EC7A-ED46-42ED-9278-B78E3F87DE14}" destId="{481F3930-55A7-4FA7-9751-7F15B66490E3}" srcOrd="0" destOrd="0" presId="urn:microsoft.com/office/officeart/2005/8/layout/hierarchy1"/>
    <dgm:cxn modelId="{B240BEB5-2498-4F4B-8F5C-A33DFF1E9105}" type="presParOf" srcId="{481F3930-55A7-4FA7-9751-7F15B66490E3}" destId="{E700B124-CC9A-45B9-ABC2-82AA206659BA}" srcOrd="0" destOrd="0" presId="urn:microsoft.com/office/officeart/2005/8/layout/hierarchy1"/>
    <dgm:cxn modelId="{2A0C79A9-5624-402D-B7E2-4941C790A8FB}" type="presParOf" srcId="{481F3930-55A7-4FA7-9751-7F15B66490E3}" destId="{44260715-593E-4AFF-9E85-AEF9851EF82B}" srcOrd="1" destOrd="0" presId="urn:microsoft.com/office/officeart/2005/8/layout/hierarchy1"/>
    <dgm:cxn modelId="{0AB6D8C1-EF36-48A5-83C6-13502A33BB94}" type="presParOf" srcId="{16B9EC7A-ED46-42ED-9278-B78E3F87DE14}" destId="{0053044C-AC81-4802-BD4A-9236B01A0324}" srcOrd="1" destOrd="0" presId="urn:microsoft.com/office/officeart/2005/8/layout/hierarchy1"/>
    <dgm:cxn modelId="{B78FE761-F34D-4A78-B121-6FC02933A04D}" type="presParOf" srcId="{6E22D5B4-A0E8-4173-B4D1-84A63CC86AC3}" destId="{1B277BB1-6B74-4745-AFC3-CD993203B69B}" srcOrd="2" destOrd="0" presId="urn:microsoft.com/office/officeart/2005/8/layout/hierarchy1"/>
    <dgm:cxn modelId="{CFE3F321-1FE1-42CA-981C-7693653D15BD}" type="presParOf" srcId="{6E22D5B4-A0E8-4173-B4D1-84A63CC86AC3}" destId="{805C42C4-61D9-412B-845D-3F14F4C3C0F3}" srcOrd="3" destOrd="0" presId="urn:microsoft.com/office/officeart/2005/8/layout/hierarchy1"/>
    <dgm:cxn modelId="{7CE010D9-A763-40F4-A363-A5F51516AB62}" type="presParOf" srcId="{805C42C4-61D9-412B-845D-3F14F4C3C0F3}" destId="{8777AD38-8300-4D9F-8DD3-747010376C49}" srcOrd="0" destOrd="0" presId="urn:microsoft.com/office/officeart/2005/8/layout/hierarchy1"/>
    <dgm:cxn modelId="{59AD0006-C61C-4A8D-9A5F-186F7F13AF09}" type="presParOf" srcId="{8777AD38-8300-4D9F-8DD3-747010376C49}" destId="{D5751152-A01C-4C88-B11D-BCFC256DB1B2}" srcOrd="0" destOrd="0" presId="urn:microsoft.com/office/officeart/2005/8/layout/hierarchy1"/>
    <dgm:cxn modelId="{2C3409ED-5915-4011-A29F-F2A368FB6C70}" type="presParOf" srcId="{8777AD38-8300-4D9F-8DD3-747010376C49}" destId="{F6FE49FA-5AE2-4DA9-AB69-67732A4A20F0}" srcOrd="1" destOrd="0" presId="urn:microsoft.com/office/officeart/2005/8/layout/hierarchy1"/>
    <dgm:cxn modelId="{B35B2846-2D8C-43D9-A87E-4B276F6B2DE7}" type="presParOf" srcId="{805C42C4-61D9-412B-845D-3F14F4C3C0F3}" destId="{D9309070-2692-41A5-83CF-BD824FB6F883}" srcOrd="1" destOrd="0" presId="urn:microsoft.com/office/officeart/2005/8/layout/hierarchy1"/>
    <dgm:cxn modelId="{26467CC0-CB3E-45ED-9DDF-A2F14C6D3F1E}" type="presParOf" srcId="{D9309070-2692-41A5-83CF-BD824FB6F883}" destId="{7A870F9D-FCE8-49F0-9C86-38E59FD73E3C}" srcOrd="0" destOrd="0" presId="urn:microsoft.com/office/officeart/2005/8/layout/hierarchy1"/>
    <dgm:cxn modelId="{D81CC8F7-C596-496D-89EC-C6F6C449A343}" type="presParOf" srcId="{D9309070-2692-41A5-83CF-BD824FB6F883}" destId="{0466B3DE-1FB7-4FC7-98F7-2690B8338A2B}" srcOrd="1" destOrd="0" presId="urn:microsoft.com/office/officeart/2005/8/layout/hierarchy1"/>
    <dgm:cxn modelId="{1EAED840-51F0-495E-87ED-964799445929}" type="presParOf" srcId="{0466B3DE-1FB7-4FC7-98F7-2690B8338A2B}" destId="{3588BD65-E2A3-489C-8CEF-962F42C9DB05}" srcOrd="0" destOrd="0" presId="urn:microsoft.com/office/officeart/2005/8/layout/hierarchy1"/>
    <dgm:cxn modelId="{8C1457EB-469C-43DE-BB6C-B0394AA992E4}" type="presParOf" srcId="{3588BD65-E2A3-489C-8CEF-962F42C9DB05}" destId="{2495915B-325C-4A83-BEC6-9D910881876F}" srcOrd="0" destOrd="0" presId="urn:microsoft.com/office/officeart/2005/8/layout/hierarchy1"/>
    <dgm:cxn modelId="{9C71F7EE-AD5D-4B1C-B2E0-FE170DE60BE6}" type="presParOf" srcId="{3588BD65-E2A3-489C-8CEF-962F42C9DB05}" destId="{37D34A23-697E-49D1-9706-6E4F43279EE5}" srcOrd="1" destOrd="0" presId="urn:microsoft.com/office/officeart/2005/8/layout/hierarchy1"/>
    <dgm:cxn modelId="{EA09484B-8614-4277-8DFB-9334B4A47EBC}" type="presParOf" srcId="{0466B3DE-1FB7-4FC7-98F7-2690B8338A2B}" destId="{AD3946BB-4F73-45D2-8754-2826F8C2105A}" srcOrd="1" destOrd="0" presId="urn:microsoft.com/office/officeart/2005/8/layout/hierarchy1"/>
    <dgm:cxn modelId="{8FF1D271-7B36-48BC-BC56-B6217E9E9396}" type="presParOf" srcId="{AD3946BB-4F73-45D2-8754-2826F8C2105A}" destId="{B1055697-A609-488E-87CF-E10DCB303F70}" srcOrd="0" destOrd="0" presId="urn:microsoft.com/office/officeart/2005/8/layout/hierarchy1"/>
    <dgm:cxn modelId="{1D993495-A8E0-45EA-B6F7-900DF116D692}" type="presParOf" srcId="{AD3946BB-4F73-45D2-8754-2826F8C2105A}" destId="{268DEE6E-1270-4049-8A45-69AE551F4502}" srcOrd="1" destOrd="0" presId="urn:microsoft.com/office/officeart/2005/8/layout/hierarchy1"/>
    <dgm:cxn modelId="{F49CF4DE-C7DC-4475-A21C-A72852CA3247}" type="presParOf" srcId="{268DEE6E-1270-4049-8A45-69AE551F4502}" destId="{F8AAD8B2-619B-4946-A2C3-C73D2FBF2EC4}" srcOrd="0" destOrd="0" presId="urn:microsoft.com/office/officeart/2005/8/layout/hierarchy1"/>
    <dgm:cxn modelId="{CE248C21-ACE3-4A66-B18C-F393445E2B91}" type="presParOf" srcId="{F8AAD8B2-619B-4946-A2C3-C73D2FBF2EC4}" destId="{DA7821DC-8F4C-4270-81FD-7EB86BA3DB0C}" srcOrd="0" destOrd="0" presId="urn:microsoft.com/office/officeart/2005/8/layout/hierarchy1"/>
    <dgm:cxn modelId="{EE0837F4-5953-446B-BBA2-CF60653E968A}" type="presParOf" srcId="{F8AAD8B2-619B-4946-A2C3-C73D2FBF2EC4}" destId="{B07B64A8-73C4-403E-8F1B-F96F5097BA79}" srcOrd="1" destOrd="0" presId="urn:microsoft.com/office/officeart/2005/8/layout/hierarchy1"/>
    <dgm:cxn modelId="{4F15EEC6-BAC3-4E30-8E8A-EB8792C3684A}" type="presParOf" srcId="{268DEE6E-1270-4049-8A45-69AE551F4502}" destId="{185743AD-61ED-4E17-8467-EEB42070EE82}" srcOrd="1" destOrd="0" presId="urn:microsoft.com/office/officeart/2005/8/layout/hierarchy1"/>
    <dgm:cxn modelId="{46314791-FFAD-43BC-85F6-16F3090F3DA6}" type="presParOf" srcId="{6E22D5B4-A0E8-4173-B4D1-84A63CC86AC3}" destId="{3EACFF07-4169-4DE6-A769-B3CD0359F1B7}" srcOrd="4" destOrd="0" presId="urn:microsoft.com/office/officeart/2005/8/layout/hierarchy1"/>
    <dgm:cxn modelId="{CC07B7A2-249F-4660-8BD9-821690238388}" type="presParOf" srcId="{6E22D5B4-A0E8-4173-B4D1-84A63CC86AC3}" destId="{FEB4B469-BF4A-4642-992D-0850C4E36257}" srcOrd="5" destOrd="0" presId="urn:microsoft.com/office/officeart/2005/8/layout/hierarchy1"/>
    <dgm:cxn modelId="{CF3848EF-ED35-4AC6-8F1F-BD16B6CCB423}" type="presParOf" srcId="{FEB4B469-BF4A-4642-992D-0850C4E36257}" destId="{DEAD2C34-AB56-4198-8D34-70D87A7383AA}" srcOrd="0" destOrd="0" presId="urn:microsoft.com/office/officeart/2005/8/layout/hierarchy1"/>
    <dgm:cxn modelId="{3AAC9322-A227-4FAC-AE28-3C2E503096BB}" type="presParOf" srcId="{DEAD2C34-AB56-4198-8D34-70D87A7383AA}" destId="{86C44CB9-4FD9-486D-ACAA-45F90392BB10}" srcOrd="0" destOrd="0" presId="urn:microsoft.com/office/officeart/2005/8/layout/hierarchy1"/>
    <dgm:cxn modelId="{E098B439-3796-446B-922D-A07D88034A61}" type="presParOf" srcId="{DEAD2C34-AB56-4198-8D34-70D87A7383AA}" destId="{BA415646-0588-4E4B-AE68-2AB702B4B25A}" srcOrd="1" destOrd="0" presId="urn:microsoft.com/office/officeart/2005/8/layout/hierarchy1"/>
    <dgm:cxn modelId="{58FD90D3-17F8-4403-8B87-B928206B7C04}" type="presParOf" srcId="{FEB4B469-BF4A-4642-992D-0850C4E36257}" destId="{E14461A4-A12E-443D-B3D5-9F7E19774AB5}" srcOrd="1" destOrd="0" presId="urn:microsoft.com/office/officeart/2005/8/layout/hierarchy1"/>
    <dgm:cxn modelId="{6802BAF5-C5E6-4AE8-AD63-F380BD7C098A}" type="presParOf" srcId="{E14461A4-A12E-443D-B3D5-9F7E19774AB5}" destId="{D0D239C3-9FDE-4632-A23D-13103AD84709}" srcOrd="0" destOrd="0" presId="urn:microsoft.com/office/officeart/2005/8/layout/hierarchy1"/>
    <dgm:cxn modelId="{6237784A-3E79-4A13-8644-11C62A3A9B7E}" type="presParOf" srcId="{E14461A4-A12E-443D-B3D5-9F7E19774AB5}" destId="{382F5944-77D1-4A22-9CBD-BA2C16743760}" srcOrd="1" destOrd="0" presId="urn:microsoft.com/office/officeart/2005/8/layout/hierarchy1"/>
    <dgm:cxn modelId="{D541F113-EA56-4902-B3E5-58AAB6613C77}" type="presParOf" srcId="{382F5944-77D1-4A22-9CBD-BA2C16743760}" destId="{A3C16491-01FA-43B2-8AAC-C195C909375E}" srcOrd="0" destOrd="0" presId="urn:microsoft.com/office/officeart/2005/8/layout/hierarchy1"/>
    <dgm:cxn modelId="{FE5D5C49-9B0B-4E9F-ACF5-2735283162AE}" type="presParOf" srcId="{A3C16491-01FA-43B2-8AAC-C195C909375E}" destId="{A079E67C-4C7C-40E2-810E-18FB9A498141}" srcOrd="0" destOrd="0" presId="urn:microsoft.com/office/officeart/2005/8/layout/hierarchy1"/>
    <dgm:cxn modelId="{2C3BD2B2-CAD4-41E5-BCED-C98F9109BB91}" type="presParOf" srcId="{A3C16491-01FA-43B2-8AAC-C195C909375E}" destId="{7BADFAF3-020C-4238-B2D8-279B82A1841E}" srcOrd="1" destOrd="0" presId="urn:microsoft.com/office/officeart/2005/8/layout/hierarchy1"/>
    <dgm:cxn modelId="{F649E01C-B5A6-452C-AAE3-DF8F52148651}" type="presParOf" srcId="{382F5944-77D1-4A22-9CBD-BA2C16743760}" destId="{0F19E4B9-00F5-417F-BE96-32B8AB81B500}" srcOrd="1" destOrd="0" presId="urn:microsoft.com/office/officeart/2005/8/layout/hierarchy1"/>
    <dgm:cxn modelId="{5235070E-CF8C-4C8C-BB3C-DBC2983E2827}" type="presParOf" srcId="{0F19E4B9-00F5-417F-BE96-32B8AB81B500}" destId="{E3573947-EB65-4CB6-ADF7-F3B89E0F353D}" srcOrd="0" destOrd="0" presId="urn:microsoft.com/office/officeart/2005/8/layout/hierarchy1"/>
    <dgm:cxn modelId="{12D84E55-E99A-435B-933A-4AEDAE97497C}" type="presParOf" srcId="{0F19E4B9-00F5-417F-BE96-32B8AB81B500}" destId="{5C7B8A1E-7F9F-4AF6-AB76-A5C94B73F915}" srcOrd="1" destOrd="0" presId="urn:microsoft.com/office/officeart/2005/8/layout/hierarchy1"/>
    <dgm:cxn modelId="{87C1441C-088D-404A-B869-4B5C88D7A0A5}" type="presParOf" srcId="{5C7B8A1E-7F9F-4AF6-AB76-A5C94B73F915}" destId="{FF05010C-26F3-4822-AC74-31B1E51AD837}" srcOrd="0" destOrd="0" presId="urn:microsoft.com/office/officeart/2005/8/layout/hierarchy1"/>
    <dgm:cxn modelId="{EF212BB0-CD45-4189-9686-00079ECB357F}" type="presParOf" srcId="{FF05010C-26F3-4822-AC74-31B1E51AD837}" destId="{DB206AC1-232C-48DC-A9C2-FEAFDD99B2A0}" srcOrd="0" destOrd="0" presId="urn:microsoft.com/office/officeart/2005/8/layout/hierarchy1"/>
    <dgm:cxn modelId="{F5417402-8753-4DE4-AE26-663157C0116C}" type="presParOf" srcId="{FF05010C-26F3-4822-AC74-31B1E51AD837}" destId="{D9285981-A988-4CA8-9048-EF40F4A2BDC9}" srcOrd="1" destOrd="0" presId="urn:microsoft.com/office/officeart/2005/8/layout/hierarchy1"/>
    <dgm:cxn modelId="{1BA7AC53-6510-42D8-9FE0-61BE38470F4E}" type="presParOf" srcId="{5C7B8A1E-7F9F-4AF6-AB76-A5C94B73F915}" destId="{1FE1C8F9-4C1D-48F1-BA04-5753F5ABE020}" srcOrd="1" destOrd="0" presId="urn:microsoft.com/office/officeart/2005/8/layout/hierarchy1"/>
    <dgm:cxn modelId="{399EAA89-38EF-48AC-A22D-D7717490DD5F}" type="presParOf" srcId="{6E22D5B4-A0E8-4173-B4D1-84A63CC86AC3}" destId="{E0EF03CA-A6CD-4D4C-AFD3-A1B802B6E387}" srcOrd="6" destOrd="0" presId="urn:microsoft.com/office/officeart/2005/8/layout/hierarchy1"/>
    <dgm:cxn modelId="{4D5F6DA3-096F-4797-B0EC-4AB435ACF1AB}" type="presParOf" srcId="{6E22D5B4-A0E8-4173-B4D1-84A63CC86AC3}" destId="{5BAB0F90-9DB3-4EE7-906E-1087F7209686}" srcOrd="7" destOrd="0" presId="urn:microsoft.com/office/officeart/2005/8/layout/hierarchy1"/>
    <dgm:cxn modelId="{7548EB24-7213-402E-95FC-F5D4EE4DFF8D}" type="presParOf" srcId="{5BAB0F90-9DB3-4EE7-906E-1087F7209686}" destId="{60B540D3-1B82-4548-B31A-966A565B92ED}" srcOrd="0" destOrd="0" presId="urn:microsoft.com/office/officeart/2005/8/layout/hierarchy1"/>
    <dgm:cxn modelId="{86257698-2FEA-49AF-9B03-CA963A6A4101}" type="presParOf" srcId="{60B540D3-1B82-4548-B31A-966A565B92ED}" destId="{A9A28B4C-4258-4CC6-9ACD-A137E6B3F56A}" srcOrd="0" destOrd="0" presId="urn:microsoft.com/office/officeart/2005/8/layout/hierarchy1"/>
    <dgm:cxn modelId="{7591A66E-6D61-4947-BD30-7CFF6FCEA618}" type="presParOf" srcId="{60B540D3-1B82-4548-B31A-966A565B92ED}" destId="{61EF6883-B7E5-4950-ADE3-898544C64A21}" srcOrd="1" destOrd="0" presId="urn:microsoft.com/office/officeart/2005/8/layout/hierarchy1"/>
    <dgm:cxn modelId="{760891E3-3CEC-4640-BEA4-E2400430D024}" type="presParOf" srcId="{5BAB0F90-9DB3-4EE7-906E-1087F7209686}" destId="{6DFC6570-9F57-46BA-B022-43D7E9FEC848}" srcOrd="1" destOrd="0" presId="urn:microsoft.com/office/officeart/2005/8/layout/hierarchy1"/>
    <dgm:cxn modelId="{0E56EE24-F090-4088-A858-B10F8F65EFD5}" type="presParOf" srcId="{6DFC6570-9F57-46BA-B022-43D7E9FEC848}" destId="{C41B53A5-4161-41AA-8169-B8B520D5541A}" srcOrd="0" destOrd="0" presId="urn:microsoft.com/office/officeart/2005/8/layout/hierarchy1"/>
    <dgm:cxn modelId="{499EF155-5A3A-49B2-BCAD-E2E34CAC5030}" type="presParOf" srcId="{6DFC6570-9F57-46BA-B022-43D7E9FEC848}" destId="{B74CB998-655A-417F-9851-8A9DA367730C}" srcOrd="1" destOrd="0" presId="urn:microsoft.com/office/officeart/2005/8/layout/hierarchy1"/>
    <dgm:cxn modelId="{20EC227E-8B3E-4C84-B164-4B1F33F4A161}" type="presParOf" srcId="{B74CB998-655A-417F-9851-8A9DA367730C}" destId="{D5EFD634-C71F-4424-9BD6-9D57F9971631}" srcOrd="0" destOrd="0" presId="urn:microsoft.com/office/officeart/2005/8/layout/hierarchy1"/>
    <dgm:cxn modelId="{F312E0D2-5067-4EF9-95B3-991C83A64AEF}" type="presParOf" srcId="{D5EFD634-C71F-4424-9BD6-9D57F9971631}" destId="{868E5573-0C19-45C3-AC06-8887CCCF1208}" srcOrd="0" destOrd="0" presId="urn:microsoft.com/office/officeart/2005/8/layout/hierarchy1"/>
    <dgm:cxn modelId="{7F0A8C07-0E6C-49FC-8F6E-D6E4DD47402D}" type="presParOf" srcId="{D5EFD634-C71F-4424-9BD6-9D57F9971631}" destId="{A1FF7D9E-1071-4478-A654-6C9E9101AC62}" srcOrd="1" destOrd="0" presId="urn:microsoft.com/office/officeart/2005/8/layout/hierarchy1"/>
    <dgm:cxn modelId="{5E52EE6A-EE79-424A-9478-B31816FB2C76}" type="presParOf" srcId="{B74CB998-655A-417F-9851-8A9DA367730C}" destId="{A842CA2F-BEDD-4D4E-8BE7-E4D4E6CBB128}" srcOrd="1" destOrd="0" presId="urn:microsoft.com/office/officeart/2005/8/layout/hierarchy1"/>
    <dgm:cxn modelId="{84F26FBC-E0F9-4F33-88DA-F00435D39BDC}" type="presParOf" srcId="{A842CA2F-BEDD-4D4E-8BE7-E4D4E6CBB128}" destId="{54E6F5BF-2A6E-4827-83D1-8BACA7B5560C}" srcOrd="0" destOrd="0" presId="urn:microsoft.com/office/officeart/2005/8/layout/hierarchy1"/>
    <dgm:cxn modelId="{7ECE1E17-5D8F-4DAC-94F7-56834038BBDC}" type="presParOf" srcId="{A842CA2F-BEDD-4D4E-8BE7-E4D4E6CBB128}" destId="{4B86BAB2-83E1-49AA-9238-743C893A71B1}" srcOrd="1" destOrd="0" presId="urn:microsoft.com/office/officeart/2005/8/layout/hierarchy1"/>
    <dgm:cxn modelId="{3A723FC9-5692-49F3-B7D1-46917E479DAC}" type="presParOf" srcId="{4B86BAB2-83E1-49AA-9238-743C893A71B1}" destId="{594D1D44-B07B-4418-A6BA-327FADD72802}" srcOrd="0" destOrd="0" presId="urn:microsoft.com/office/officeart/2005/8/layout/hierarchy1"/>
    <dgm:cxn modelId="{E8F3F854-7029-460A-97F0-0FCE389EA3F6}" type="presParOf" srcId="{594D1D44-B07B-4418-A6BA-327FADD72802}" destId="{A44992DE-9409-42FC-8BDA-061574260D07}" srcOrd="0" destOrd="0" presId="urn:microsoft.com/office/officeart/2005/8/layout/hierarchy1"/>
    <dgm:cxn modelId="{AE17F93B-E308-4798-B4DB-55E4E401515B}" type="presParOf" srcId="{594D1D44-B07B-4418-A6BA-327FADD72802}" destId="{627F8147-8F8E-40CA-9387-82A91F6C8830}" srcOrd="1" destOrd="0" presId="urn:microsoft.com/office/officeart/2005/8/layout/hierarchy1"/>
    <dgm:cxn modelId="{C0E68CEE-CDDC-4DB3-B585-31A9807BF4B7}" type="presParOf" srcId="{4B86BAB2-83E1-49AA-9238-743C893A71B1}" destId="{E2D085BA-6667-4BAF-B9A6-A9E68D2819A0}" srcOrd="1" destOrd="0" presId="urn:microsoft.com/office/officeart/2005/8/layout/hierarchy1"/>
    <dgm:cxn modelId="{0C527494-74C6-43B1-BF01-3AA43CB67A5A}" type="presParOf" srcId="{CB3A08DF-72AB-4C78-999F-067955F64E25}" destId="{7F5E22DD-8AC4-4AF8-A0E4-9B840F236153}" srcOrd="2" destOrd="0" presId="urn:microsoft.com/office/officeart/2005/8/layout/hierarchy1"/>
    <dgm:cxn modelId="{05CF31C9-C427-415C-B914-F7971B05A6B4}" type="presParOf" srcId="{CB3A08DF-72AB-4C78-999F-067955F64E25}" destId="{9A92A65B-33C8-424D-AA42-00FF32587F9A}" srcOrd="3" destOrd="0" presId="urn:microsoft.com/office/officeart/2005/8/layout/hierarchy1"/>
    <dgm:cxn modelId="{526E6748-7508-41D0-9893-DB517DE05720}" type="presParOf" srcId="{9A92A65B-33C8-424D-AA42-00FF32587F9A}" destId="{E9E24EF8-B9A6-4668-8309-87A4E70BAA67}" srcOrd="0" destOrd="0" presId="urn:microsoft.com/office/officeart/2005/8/layout/hierarchy1"/>
    <dgm:cxn modelId="{085047C5-D068-4F07-AE02-B771E428AE0F}" type="presParOf" srcId="{E9E24EF8-B9A6-4668-8309-87A4E70BAA67}" destId="{559A2E92-32E3-40D0-A181-9EEE61C04E9B}" srcOrd="0" destOrd="0" presId="urn:microsoft.com/office/officeart/2005/8/layout/hierarchy1"/>
    <dgm:cxn modelId="{14A7B68E-97A0-4D58-AF28-B3FACCD788E6}" type="presParOf" srcId="{E9E24EF8-B9A6-4668-8309-87A4E70BAA67}" destId="{50F7C45A-0220-40C7-A202-1C4534BD4C7D}" srcOrd="1" destOrd="0" presId="urn:microsoft.com/office/officeart/2005/8/layout/hierarchy1"/>
    <dgm:cxn modelId="{9DFDCFC5-B757-47B4-B01A-303554A6F908}" type="presParOf" srcId="{9A92A65B-33C8-424D-AA42-00FF32587F9A}" destId="{8921BFD4-10FC-4CE3-9E8D-44EA3B07577C}" srcOrd="1" destOrd="0" presId="urn:microsoft.com/office/officeart/2005/8/layout/hierarchy1"/>
    <dgm:cxn modelId="{21B86941-2A52-4F28-82B6-B9B48A54125A}" type="presParOf" srcId="{8921BFD4-10FC-4CE3-9E8D-44EA3B07577C}" destId="{FEF5DA32-C678-4970-A7AE-0F98457A541B}" srcOrd="0" destOrd="0" presId="urn:microsoft.com/office/officeart/2005/8/layout/hierarchy1"/>
    <dgm:cxn modelId="{95FF7FC3-5EE4-41F8-A274-90BE9973D7F9}" type="presParOf" srcId="{8921BFD4-10FC-4CE3-9E8D-44EA3B07577C}" destId="{B9FC1034-D472-4E3E-96EC-E1F29F0D8D8A}" srcOrd="1" destOrd="0" presId="urn:microsoft.com/office/officeart/2005/8/layout/hierarchy1"/>
    <dgm:cxn modelId="{18A7BDB6-A466-4150-AF4A-E022C61E3DC3}" type="presParOf" srcId="{B9FC1034-D472-4E3E-96EC-E1F29F0D8D8A}" destId="{7426A0D5-3B08-484D-919B-F866C920A51C}" srcOrd="0" destOrd="0" presId="urn:microsoft.com/office/officeart/2005/8/layout/hierarchy1"/>
    <dgm:cxn modelId="{794719DB-0775-4655-A1AB-F543A76CF372}" type="presParOf" srcId="{7426A0D5-3B08-484D-919B-F866C920A51C}" destId="{21876989-9B98-4B97-9597-541AE73DE4C7}" srcOrd="0" destOrd="0" presId="urn:microsoft.com/office/officeart/2005/8/layout/hierarchy1"/>
    <dgm:cxn modelId="{2386536E-B60C-4BFF-B62B-A28DA9E71829}" type="presParOf" srcId="{7426A0D5-3B08-484D-919B-F866C920A51C}" destId="{B7A00527-5D55-404F-8CFF-BC0C3D52CF7B}" srcOrd="1" destOrd="0" presId="urn:microsoft.com/office/officeart/2005/8/layout/hierarchy1"/>
    <dgm:cxn modelId="{995F2BEC-DD7B-44DC-8D4A-1F804C5FD2EC}" type="presParOf" srcId="{B9FC1034-D472-4E3E-96EC-E1F29F0D8D8A}" destId="{962F793A-82FF-42E5-8E11-7FA450C6D906}" srcOrd="1" destOrd="0" presId="urn:microsoft.com/office/officeart/2005/8/layout/hierarchy1"/>
    <dgm:cxn modelId="{E959DA95-563F-4B73-A175-9DDC907EE7B6}" type="presParOf" srcId="{962F793A-82FF-42E5-8E11-7FA450C6D906}" destId="{A32FC58D-FA0C-48ED-A133-C9D20E8160F5}" srcOrd="0" destOrd="0" presId="urn:microsoft.com/office/officeart/2005/8/layout/hierarchy1"/>
    <dgm:cxn modelId="{F4C8490F-93E3-4109-985F-183A7BBFCC2A}" type="presParOf" srcId="{962F793A-82FF-42E5-8E11-7FA450C6D906}" destId="{44BBFE4D-5B5A-46BA-AE62-06B3245877C8}" srcOrd="1" destOrd="0" presId="urn:microsoft.com/office/officeart/2005/8/layout/hierarchy1"/>
    <dgm:cxn modelId="{09BC534A-D3BE-4F87-91AF-BC0522197055}" type="presParOf" srcId="{44BBFE4D-5B5A-46BA-AE62-06B3245877C8}" destId="{A92B7F52-A2FA-45DA-818C-D8933AB57D28}" srcOrd="0" destOrd="0" presId="urn:microsoft.com/office/officeart/2005/8/layout/hierarchy1"/>
    <dgm:cxn modelId="{48146C49-2744-4423-B541-726F53267747}" type="presParOf" srcId="{A92B7F52-A2FA-45DA-818C-D8933AB57D28}" destId="{88E94F03-B712-4905-A041-BF1B32E319B5}" srcOrd="0" destOrd="0" presId="urn:microsoft.com/office/officeart/2005/8/layout/hierarchy1"/>
    <dgm:cxn modelId="{9E8761D0-947B-4C1F-8F17-8702EC8541D2}" type="presParOf" srcId="{A92B7F52-A2FA-45DA-818C-D8933AB57D28}" destId="{358E2296-DBD1-4A35-85E4-E5891A5FEC52}" srcOrd="1" destOrd="0" presId="urn:microsoft.com/office/officeart/2005/8/layout/hierarchy1"/>
    <dgm:cxn modelId="{D84E2A90-383A-4F5A-A620-A272800BA3EB}" type="presParOf" srcId="{44BBFE4D-5B5A-46BA-AE62-06B3245877C8}" destId="{16DCD9D7-2D02-417F-AB0E-A6D38945F4D9}" srcOrd="1" destOrd="0" presId="urn:microsoft.com/office/officeart/2005/8/layout/hierarchy1"/>
    <dgm:cxn modelId="{652E92B8-266D-4245-AC92-4D3AC13FC2C0}" type="presParOf" srcId="{8921BFD4-10FC-4CE3-9E8D-44EA3B07577C}" destId="{CB848CD6-76FB-4F56-A9E0-E62BC1720F05}" srcOrd="2" destOrd="0" presId="urn:microsoft.com/office/officeart/2005/8/layout/hierarchy1"/>
    <dgm:cxn modelId="{AF3A4614-2263-40D7-AA58-851CE47BD330}" type="presParOf" srcId="{8921BFD4-10FC-4CE3-9E8D-44EA3B07577C}" destId="{0FE2A62E-0F6B-4804-A576-34D93C35434B}" srcOrd="3" destOrd="0" presId="urn:microsoft.com/office/officeart/2005/8/layout/hierarchy1"/>
    <dgm:cxn modelId="{52FBE351-A339-4E37-9E60-33FC548BD5A9}" type="presParOf" srcId="{0FE2A62E-0F6B-4804-A576-34D93C35434B}" destId="{06D0960F-5D12-474D-B69E-2522BA80DE8A}" srcOrd="0" destOrd="0" presId="urn:microsoft.com/office/officeart/2005/8/layout/hierarchy1"/>
    <dgm:cxn modelId="{515B0282-0C2A-44BE-A886-A1B0D241A707}" type="presParOf" srcId="{06D0960F-5D12-474D-B69E-2522BA80DE8A}" destId="{C797D387-769B-4B2E-B57C-F097D5AEC9C2}" srcOrd="0" destOrd="0" presId="urn:microsoft.com/office/officeart/2005/8/layout/hierarchy1"/>
    <dgm:cxn modelId="{816E06B5-B041-418D-A0B3-AA584760BD78}" type="presParOf" srcId="{06D0960F-5D12-474D-B69E-2522BA80DE8A}" destId="{E1D0E9ED-5405-4DB7-9280-A9E832A7BF7A}" srcOrd="1" destOrd="0" presId="urn:microsoft.com/office/officeart/2005/8/layout/hierarchy1"/>
    <dgm:cxn modelId="{CA43AEFE-C534-42FF-BD9C-34A07FF0D626}" type="presParOf" srcId="{0FE2A62E-0F6B-4804-A576-34D93C35434B}" destId="{06980395-DAD7-4253-9957-AD2332F72BCA}" srcOrd="1" destOrd="0" presId="urn:microsoft.com/office/officeart/2005/8/layout/hierarchy1"/>
    <dgm:cxn modelId="{B863C9AE-0638-44BF-8FDF-2E2B86124B33}" type="presParOf" srcId="{06980395-DAD7-4253-9957-AD2332F72BCA}" destId="{B52DB986-1016-41A7-96F7-282758477E62}" srcOrd="0" destOrd="0" presId="urn:microsoft.com/office/officeart/2005/8/layout/hierarchy1"/>
    <dgm:cxn modelId="{E73949BE-E5F6-4B09-9D3D-B66460A5349D}" type="presParOf" srcId="{06980395-DAD7-4253-9957-AD2332F72BCA}" destId="{1D591FBD-8134-4E24-94F8-1C4008908B5B}" srcOrd="1" destOrd="0" presId="urn:microsoft.com/office/officeart/2005/8/layout/hierarchy1"/>
    <dgm:cxn modelId="{2EA3E415-F053-493B-AD4D-ED051E22EAEB}" type="presParOf" srcId="{1D591FBD-8134-4E24-94F8-1C4008908B5B}" destId="{9850D5DD-DC7E-4131-A0DA-E8875E177C84}" srcOrd="0" destOrd="0" presId="urn:microsoft.com/office/officeart/2005/8/layout/hierarchy1"/>
    <dgm:cxn modelId="{CBB86EE8-19F7-4180-82B6-CABA480A0092}" type="presParOf" srcId="{9850D5DD-DC7E-4131-A0DA-E8875E177C84}" destId="{A7EEEAA2-6889-4428-BA83-9D5BEAC844D0}" srcOrd="0" destOrd="0" presId="urn:microsoft.com/office/officeart/2005/8/layout/hierarchy1"/>
    <dgm:cxn modelId="{0E4D7D24-00B3-4D7D-9720-B3BCF8396ECF}" type="presParOf" srcId="{9850D5DD-DC7E-4131-A0DA-E8875E177C84}" destId="{220F86A1-9F61-4A31-B0F7-6724AA0FEB2F}" srcOrd="1" destOrd="0" presId="urn:microsoft.com/office/officeart/2005/8/layout/hierarchy1"/>
    <dgm:cxn modelId="{C939CBE2-BD3E-45A0-98AC-AED611EF372F}" type="presParOf" srcId="{1D591FBD-8134-4E24-94F8-1C4008908B5B}" destId="{BDACAC73-7EBC-4BFE-A534-810E59A3E842}" srcOrd="1" destOrd="0" presId="urn:microsoft.com/office/officeart/2005/8/layout/hierarchy1"/>
    <dgm:cxn modelId="{D5C909F1-522D-4DB8-A88C-11EB4D988D91}" type="presParOf" srcId="{8921BFD4-10FC-4CE3-9E8D-44EA3B07577C}" destId="{EE25CF25-D13C-4469-8459-5C0D1F6ED567}" srcOrd="4" destOrd="0" presId="urn:microsoft.com/office/officeart/2005/8/layout/hierarchy1"/>
    <dgm:cxn modelId="{E315A7F2-7882-487B-8521-198EC6F7A818}" type="presParOf" srcId="{8921BFD4-10FC-4CE3-9E8D-44EA3B07577C}" destId="{14190735-F0C0-458E-87E3-EFA7E82F9298}" srcOrd="5" destOrd="0" presId="urn:microsoft.com/office/officeart/2005/8/layout/hierarchy1"/>
    <dgm:cxn modelId="{CB048E2F-40F6-47C6-99B5-3914EB4EE6D7}" type="presParOf" srcId="{14190735-F0C0-458E-87E3-EFA7E82F9298}" destId="{4697499A-88F5-477A-B945-6D0EF76DEF42}" srcOrd="0" destOrd="0" presId="urn:microsoft.com/office/officeart/2005/8/layout/hierarchy1"/>
    <dgm:cxn modelId="{03A1CB39-C1C8-4555-9C0F-DA05534D7BBD}" type="presParOf" srcId="{4697499A-88F5-477A-B945-6D0EF76DEF42}" destId="{21BE6866-8FA2-4CC0-8945-23E0E905CEF0}" srcOrd="0" destOrd="0" presId="urn:microsoft.com/office/officeart/2005/8/layout/hierarchy1"/>
    <dgm:cxn modelId="{1A217606-A4BD-4848-8581-D36E8BB8E2B0}" type="presParOf" srcId="{4697499A-88F5-477A-B945-6D0EF76DEF42}" destId="{72001FD6-23ED-4F8C-9CC6-1CF7C0534EC8}" srcOrd="1" destOrd="0" presId="urn:microsoft.com/office/officeart/2005/8/layout/hierarchy1"/>
    <dgm:cxn modelId="{57D8427B-B06A-4004-B271-FBCEAE685F42}" type="presParOf" srcId="{14190735-F0C0-458E-87E3-EFA7E82F9298}" destId="{2485789E-BC86-4899-8ABC-9A99D4AE2E89}" srcOrd="1" destOrd="0" presId="urn:microsoft.com/office/officeart/2005/8/layout/hierarchy1"/>
    <dgm:cxn modelId="{F341F840-0D5A-46E6-9987-79E44B9E6EFD}" type="presParOf" srcId="{2485789E-BC86-4899-8ABC-9A99D4AE2E89}" destId="{ADC9A1BB-13B8-4727-B90B-6DE6A7432D69}" srcOrd="0" destOrd="0" presId="urn:microsoft.com/office/officeart/2005/8/layout/hierarchy1"/>
    <dgm:cxn modelId="{BF73B01C-BD43-422C-94FB-97CBFC0240A5}" type="presParOf" srcId="{2485789E-BC86-4899-8ABC-9A99D4AE2E89}" destId="{F9A3373A-F9D3-4A2C-AA35-4A6B03780539}" srcOrd="1" destOrd="0" presId="urn:microsoft.com/office/officeart/2005/8/layout/hierarchy1"/>
    <dgm:cxn modelId="{7E79A04A-6FC1-47A8-99D2-741EFE908454}" type="presParOf" srcId="{F9A3373A-F9D3-4A2C-AA35-4A6B03780539}" destId="{368FD83D-8D43-4EC4-BEA3-C93C2F016A9C}" srcOrd="0" destOrd="0" presId="urn:microsoft.com/office/officeart/2005/8/layout/hierarchy1"/>
    <dgm:cxn modelId="{F298D845-46C0-40CC-BFAE-04DC377D9D12}" type="presParOf" srcId="{368FD83D-8D43-4EC4-BEA3-C93C2F016A9C}" destId="{369D9855-5708-4664-9762-632B5793CF42}" srcOrd="0" destOrd="0" presId="urn:microsoft.com/office/officeart/2005/8/layout/hierarchy1"/>
    <dgm:cxn modelId="{D9CD7838-DAD6-41E2-9EA2-ADF0C53820DE}" type="presParOf" srcId="{368FD83D-8D43-4EC4-BEA3-C93C2F016A9C}" destId="{C0F448AA-8B6A-4F53-AF0E-2AA26D9B13CD}" srcOrd="1" destOrd="0" presId="urn:microsoft.com/office/officeart/2005/8/layout/hierarchy1"/>
    <dgm:cxn modelId="{7BECFB35-4CEC-4A8C-A0FD-51538B532268}" type="presParOf" srcId="{F9A3373A-F9D3-4A2C-AA35-4A6B03780539}" destId="{1FBDE375-C02B-46F2-81E9-ABBCB7D836F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C9A1BB-13B8-4727-B90B-6DE6A7432D69}">
      <dsp:nvSpPr>
        <dsp:cNvPr id="0" name=""/>
        <dsp:cNvSpPr/>
      </dsp:nvSpPr>
      <dsp:spPr>
        <a:xfrm>
          <a:off x="8936056" y="3554574"/>
          <a:ext cx="91440" cy="3080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25CF25-D13C-4469-8459-5C0D1F6ED567}">
      <dsp:nvSpPr>
        <dsp:cNvPr id="0" name=""/>
        <dsp:cNvSpPr/>
      </dsp:nvSpPr>
      <dsp:spPr>
        <a:xfrm>
          <a:off x="7694329" y="2585459"/>
          <a:ext cx="1287446" cy="296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88"/>
              </a:lnTo>
              <a:lnTo>
                <a:pt x="1287446" y="198388"/>
              </a:lnTo>
              <a:lnTo>
                <a:pt x="1287446" y="2965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2DB986-1016-41A7-96F7-282758477E62}">
      <dsp:nvSpPr>
        <dsp:cNvPr id="0" name=""/>
        <dsp:cNvSpPr/>
      </dsp:nvSpPr>
      <dsp:spPr>
        <a:xfrm>
          <a:off x="7641459" y="3554574"/>
          <a:ext cx="91440" cy="3080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48CD6-76FB-4F56-A9E0-E62BC1720F05}">
      <dsp:nvSpPr>
        <dsp:cNvPr id="0" name=""/>
        <dsp:cNvSpPr/>
      </dsp:nvSpPr>
      <dsp:spPr>
        <a:xfrm>
          <a:off x="7641459" y="2585459"/>
          <a:ext cx="91440" cy="296513"/>
        </a:xfrm>
        <a:custGeom>
          <a:avLst/>
          <a:gdLst/>
          <a:ahLst/>
          <a:cxnLst/>
          <a:rect l="0" t="0" r="0" b="0"/>
          <a:pathLst>
            <a:path>
              <a:moveTo>
                <a:pt x="52869" y="0"/>
              </a:moveTo>
              <a:lnTo>
                <a:pt x="52869" y="198388"/>
              </a:lnTo>
              <a:lnTo>
                <a:pt x="45720" y="198388"/>
              </a:lnTo>
              <a:lnTo>
                <a:pt x="45720" y="2965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2FC58D-FA0C-48ED-A133-C9D20E8160F5}">
      <dsp:nvSpPr>
        <dsp:cNvPr id="0" name=""/>
        <dsp:cNvSpPr/>
      </dsp:nvSpPr>
      <dsp:spPr>
        <a:xfrm>
          <a:off x="6346863" y="3554574"/>
          <a:ext cx="91440" cy="3080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F5DA32-C678-4970-A7AE-0F98457A541B}">
      <dsp:nvSpPr>
        <dsp:cNvPr id="0" name=""/>
        <dsp:cNvSpPr/>
      </dsp:nvSpPr>
      <dsp:spPr>
        <a:xfrm>
          <a:off x="6392583" y="2585459"/>
          <a:ext cx="1301746" cy="296513"/>
        </a:xfrm>
        <a:custGeom>
          <a:avLst/>
          <a:gdLst/>
          <a:ahLst/>
          <a:cxnLst/>
          <a:rect l="0" t="0" r="0" b="0"/>
          <a:pathLst>
            <a:path>
              <a:moveTo>
                <a:pt x="1301746" y="0"/>
              </a:moveTo>
              <a:lnTo>
                <a:pt x="1301746" y="198388"/>
              </a:lnTo>
              <a:lnTo>
                <a:pt x="0" y="198388"/>
              </a:lnTo>
              <a:lnTo>
                <a:pt x="0" y="2965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5E22DD-8AC4-4AF8-A0E4-9B840F236153}">
      <dsp:nvSpPr>
        <dsp:cNvPr id="0" name=""/>
        <dsp:cNvSpPr/>
      </dsp:nvSpPr>
      <dsp:spPr>
        <a:xfrm>
          <a:off x="5251115" y="1593260"/>
          <a:ext cx="2443214" cy="319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472"/>
              </a:lnTo>
              <a:lnTo>
                <a:pt x="2443214" y="221472"/>
              </a:lnTo>
              <a:lnTo>
                <a:pt x="2443214" y="3195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E6F5BF-2A6E-4827-83D1-8BACA7B5560C}">
      <dsp:nvSpPr>
        <dsp:cNvPr id="0" name=""/>
        <dsp:cNvSpPr/>
      </dsp:nvSpPr>
      <dsp:spPr>
        <a:xfrm>
          <a:off x="5052266" y="4535231"/>
          <a:ext cx="91440" cy="3080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B53A5-4161-41AA-8169-B8B520D5541A}">
      <dsp:nvSpPr>
        <dsp:cNvPr id="0" name=""/>
        <dsp:cNvSpPr/>
      </dsp:nvSpPr>
      <dsp:spPr>
        <a:xfrm>
          <a:off x="5052266" y="3554574"/>
          <a:ext cx="91440" cy="3080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EF03CA-A6CD-4D4C-AFD3-A1B802B6E387}">
      <dsp:nvSpPr>
        <dsp:cNvPr id="0" name=""/>
        <dsp:cNvSpPr/>
      </dsp:nvSpPr>
      <dsp:spPr>
        <a:xfrm>
          <a:off x="2815050" y="2573917"/>
          <a:ext cx="2282935" cy="308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930"/>
              </a:lnTo>
              <a:lnTo>
                <a:pt x="2282935" y="209930"/>
              </a:lnTo>
              <a:lnTo>
                <a:pt x="2282935" y="308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73947-EB65-4CB6-ADF7-F3B89E0F353D}">
      <dsp:nvSpPr>
        <dsp:cNvPr id="0" name=""/>
        <dsp:cNvSpPr/>
      </dsp:nvSpPr>
      <dsp:spPr>
        <a:xfrm>
          <a:off x="3757670" y="4535231"/>
          <a:ext cx="91440" cy="3080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D239C3-9FDE-4632-A23D-13103AD84709}">
      <dsp:nvSpPr>
        <dsp:cNvPr id="0" name=""/>
        <dsp:cNvSpPr/>
      </dsp:nvSpPr>
      <dsp:spPr>
        <a:xfrm>
          <a:off x="3757670" y="3554574"/>
          <a:ext cx="91440" cy="3080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ACFF07-4169-4DE6-A769-B3CD0359F1B7}">
      <dsp:nvSpPr>
        <dsp:cNvPr id="0" name=""/>
        <dsp:cNvSpPr/>
      </dsp:nvSpPr>
      <dsp:spPr>
        <a:xfrm>
          <a:off x="2815050" y="2573917"/>
          <a:ext cx="988339" cy="308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930"/>
              </a:lnTo>
              <a:lnTo>
                <a:pt x="988339" y="209930"/>
              </a:lnTo>
              <a:lnTo>
                <a:pt x="988339" y="308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55697-A609-488E-87CF-E10DCB303F70}">
      <dsp:nvSpPr>
        <dsp:cNvPr id="0" name=""/>
        <dsp:cNvSpPr/>
      </dsp:nvSpPr>
      <dsp:spPr>
        <a:xfrm>
          <a:off x="2122032" y="4535231"/>
          <a:ext cx="91440" cy="3080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870F9D-FCE8-49F0-9C86-38E59FD73E3C}">
      <dsp:nvSpPr>
        <dsp:cNvPr id="0" name=""/>
        <dsp:cNvSpPr/>
      </dsp:nvSpPr>
      <dsp:spPr>
        <a:xfrm>
          <a:off x="2122032" y="3554574"/>
          <a:ext cx="91440" cy="3080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77BB1-6B74-4745-AFC3-CD993203B69B}">
      <dsp:nvSpPr>
        <dsp:cNvPr id="0" name=""/>
        <dsp:cNvSpPr/>
      </dsp:nvSpPr>
      <dsp:spPr>
        <a:xfrm>
          <a:off x="2167752" y="2573917"/>
          <a:ext cx="647298" cy="308055"/>
        </a:xfrm>
        <a:custGeom>
          <a:avLst/>
          <a:gdLst/>
          <a:ahLst/>
          <a:cxnLst/>
          <a:rect l="0" t="0" r="0" b="0"/>
          <a:pathLst>
            <a:path>
              <a:moveTo>
                <a:pt x="647298" y="0"/>
              </a:moveTo>
              <a:lnTo>
                <a:pt x="647298" y="209930"/>
              </a:lnTo>
              <a:lnTo>
                <a:pt x="0" y="209930"/>
              </a:lnTo>
              <a:lnTo>
                <a:pt x="0" y="308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B3286F-E06B-4E7B-BE40-120098819887}">
      <dsp:nvSpPr>
        <dsp:cNvPr id="0" name=""/>
        <dsp:cNvSpPr/>
      </dsp:nvSpPr>
      <dsp:spPr>
        <a:xfrm>
          <a:off x="486395" y="4535231"/>
          <a:ext cx="91440" cy="3080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564BF6-984A-4934-8FC6-34FD6F95D00C}">
      <dsp:nvSpPr>
        <dsp:cNvPr id="0" name=""/>
        <dsp:cNvSpPr/>
      </dsp:nvSpPr>
      <dsp:spPr>
        <a:xfrm>
          <a:off x="486395" y="3554574"/>
          <a:ext cx="91440" cy="3080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7B04B-F345-474A-B238-CDA1BAD339D9}">
      <dsp:nvSpPr>
        <dsp:cNvPr id="0" name=""/>
        <dsp:cNvSpPr/>
      </dsp:nvSpPr>
      <dsp:spPr>
        <a:xfrm>
          <a:off x="532115" y="2573917"/>
          <a:ext cx="2282935" cy="308055"/>
        </a:xfrm>
        <a:custGeom>
          <a:avLst/>
          <a:gdLst/>
          <a:ahLst/>
          <a:cxnLst/>
          <a:rect l="0" t="0" r="0" b="0"/>
          <a:pathLst>
            <a:path>
              <a:moveTo>
                <a:pt x="2282935" y="0"/>
              </a:moveTo>
              <a:lnTo>
                <a:pt x="2282935" y="209930"/>
              </a:lnTo>
              <a:lnTo>
                <a:pt x="0" y="209930"/>
              </a:lnTo>
              <a:lnTo>
                <a:pt x="0" y="308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F65E4E-4A45-477A-BF9B-A070603D6E36}">
      <dsp:nvSpPr>
        <dsp:cNvPr id="0" name=""/>
        <dsp:cNvSpPr/>
      </dsp:nvSpPr>
      <dsp:spPr>
        <a:xfrm>
          <a:off x="2815050" y="1593260"/>
          <a:ext cx="2436064" cy="308055"/>
        </a:xfrm>
        <a:custGeom>
          <a:avLst/>
          <a:gdLst/>
          <a:ahLst/>
          <a:cxnLst/>
          <a:rect l="0" t="0" r="0" b="0"/>
          <a:pathLst>
            <a:path>
              <a:moveTo>
                <a:pt x="2436064" y="0"/>
              </a:moveTo>
              <a:lnTo>
                <a:pt x="2436064" y="209930"/>
              </a:lnTo>
              <a:lnTo>
                <a:pt x="0" y="209930"/>
              </a:lnTo>
              <a:lnTo>
                <a:pt x="0" y="3080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B19BE3-F7E7-44F9-AC80-6571845421DC}">
      <dsp:nvSpPr>
        <dsp:cNvPr id="0" name=""/>
        <dsp:cNvSpPr/>
      </dsp:nvSpPr>
      <dsp:spPr>
        <a:xfrm>
          <a:off x="4120556" y="627444"/>
          <a:ext cx="2261117" cy="965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8DC54-B0A8-4A6C-A079-CEF190B2671A}">
      <dsp:nvSpPr>
        <dsp:cNvPr id="0" name=""/>
        <dsp:cNvSpPr/>
      </dsp:nvSpPr>
      <dsp:spPr>
        <a:xfrm>
          <a:off x="4238247" y="739250"/>
          <a:ext cx="2261117" cy="9658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/>
            <a:t>Códigos de condicionamientos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/>
            <a:t>en la salud emocional </a:t>
          </a:r>
        </a:p>
      </dsp:txBody>
      <dsp:txXfrm>
        <a:off x="4266535" y="767538"/>
        <a:ext cx="2204541" cy="909239"/>
      </dsp:txXfrm>
    </dsp:sp>
    <dsp:sp modelId="{CA6F64C6-445D-4251-8F94-94737733B88C}">
      <dsp:nvSpPr>
        <dsp:cNvPr id="0" name=""/>
        <dsp:cNvSpPr/>
      </dsp:nvSpPr>
      <dsp:spPr>
        <a:xfrm>
          <a:off x="2285443" y="1901315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5497BB-CF95-4779-AE9A-67804F938438}">
      <dsp:nvSpPr>
        <dsp:cNvPr id="0" name=""/>
        <dsp:cNvSpPr/>
      </dsp:nvSpPr>
      <dsp:spPr>
        <a:xfrm>
          <a:off x="2403133" y="2013121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La intolerancia </a:t>
          </a:r>
        </a:p>
      </dsp:txBody>
      <dsp:txXfrm>
        <a:off x="2422833" y="2032821"/>
        <a:ext cx="1019815" cy="633201"/>
      </dsp:txXfrm>
    </dsp:sp>
    <dsp:sp modelId="{B51BB2BF-0D4D-4CE8-AEFC-4CEB1A424C3F}">
      <dsp:nvSpPr>
        <dsp:cNvPr id="0" name=""/>
        <dsp:cNvSpPr/>
      </dsp:nvSpPr>
      <dsp:spPr>
        <a:xfrm>
          <a:off x="2507" y="2881972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4A5425-AEED-4190-87FD-BE380E502DB4}">
      <dsp:nvSpPr>
        <dsp:cNvPr id="0" name=""/>
        <dsp:cNvSpPr/>
      </dsp:nvSpPr>
      <dsp:spPr>
        <a:xfrm>
          <a:off x="120198" y="2993778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/>
            <a:t>Condicionamientos</a:t>
          </a:r>
        </a:p>
      </dsp:txBody>
      <dsp:txXfrm>
        <a:off x="139898" y="3013478"/>
        <a:ext cx="1019815" cy="633201"/>
      </dsp:txXfrm>
    </dsp:sp>
    <dsp:sp modelId="{567F3898-D282-4DC3-873A-F874274CBB17}">
      <dsp:nvSpPr>
        <dsp:cNvPr id="0" name=""/>
        <dsp:cNvSpPr/>
      </dsp:nvSpPr>
      <dsp:spPr>
        <a:xfrm>
          <a:off x="2507" y="3862629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102744-7950-4250-B4BA-F8A79636EFBE}">
      <dsp:nvSpPr>
        <dsp:cNvPr id="0" name=""/>
        <dsp:cNvSpPr/>
      </dsp:nvSpPr>
      <dsp:spPr>
        <a:xfrm>
          <a:off x="120198" y="3974435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/>
            <a:t>Familia/ Escuela/Sociedad </a:t>
          </a:r>
        </a:p>
      </dsp:txBody>
      <dsp:txXfrm>
        <a:off x="139898" y="3994135"/>
        <a:ext cx="1019815" cy="633201"/>
      </dsp:txXfrm>
    </dsp:sp>
    <dsp:sp modelId="{E700B124-CC9A-45B9-ABC2-82AA206659BA}">
      <dsp:nvSpPr>
        <dsp:cNvPr id="0" name=""/>
        <dsp:cNvSpPr/>
      </dsp:nvSpPr>
      <dsp:spPr>
        <a:xfrm>
          <a:off x="2507" y="4843286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60715-593E-4AFF-9E85-AEF9851EF82B}">
      <dsp:nvSpPr>
        <dsp:cNvPr id="0" name=""/>
        <dsp:cNvSpPr/>
      </dsp:nvSpPr>
      <dsp:spPr>
        <a:xfrm>
          <a:off x="120198" y="4955092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/>
            <a:t>Estilos de vida personales</a:t>
          </a:r>
        </a:p>
      </dsp:txBody>
      <dsp:txXfrm>
        <a:off x="139898" y="4974792"/>
        <a:ext cx="1019815" cy="633201"/>
      </dsp:txXfrm>
    </dsp:sp>
    <dsp:sp modelId="{D5751152-A01C-4C88-B11D-BCFC256DB1B2}">
      <dsp:nvSpPr>
        <dsp:cNvPr id="0" name=""/>
        <dsp:cNvSpPr/>
      </dsp:nvSpPr>
      <dsp:spPr>
        <a:xfrm>
          <a:off x="1638144" y="2881972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FE49FA-5AE2-4DA9-AB69-67732A4A20F0}">
      <dsp:nvSpPr>
        <dsp:cNvPr id="0" name=""/>
        <dsp:cNvSpPr/>
      </dsp:nvSpPr>
      <dsp:spPr>
        <a:xfrm>
          <a:off x="1755835" y="2993778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/>
            <a:t>Estereotipo</a:t>
          </a:r>
          <a:endParaRPr lang="es-MX" sz="800" b="1" kern="1200" dirty="0"/>
        </a:p>
      </dsp:txBody>
      <dsp:txXfrm>
        <a:off x="1775535" y="3013478"/>
        <a:ext cx="1019815" cy="633201"/>
      </dsp:txXfrm>
    </dsp:sp>
    <dsp:sp modelId="{2495915B-325C-4A83-BEC6-9D910881876F}">
      <dsp:nvSpPr>
        <dsp:cNvPr id="0" name=""/>
        <dsp:cNvSpPr/>
      </dsp:nvSpPr>
      <dsp:spPr>
        <a:xfrm>
          <a:off x="1297104" y="3862629"/>
          <a:ext cx="1741297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D34A23-697E-49D1-9706-6E4F43279EE5}">
      <dsp:nvSpPr>
        <dsp:cNvPr id="0" name=""/>
        <dsp:cNvSpPr/>
      </dsp:nvSpPr>
      <dsp:spPr>
        <a:xfrm>
          <a:off x="1414794" y="3974435"/>
          <a:ext cx="1741297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/>
            <a:t>Simplificación excesiva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/>
            <a:t>Cliché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/>
            <a:t>Caricatura mental </a:t>
          </a:r>
        </a:p>
      </dsp:txBody>
      <dsp:txXfrm>
        <a:off x="1434494" y="3994135"/>
        <a:ext cx="1701897" cy="633201"/>
      </dsp:txXfrm>
    </dsp:sp>
    <dsp:sp modelId="{DA7821DC-8F4C-4270-81FD-7EB86BA3DB0C}">
      <dsp:nvSpPr>
        <dsp:cNvPr id="0" name=""/>
        <dsp:cNvSpPr/>
      </dsp:nvSpPr>
      <dsp:spPr>
        <a:xfrm>
          <a:off x="1638144" y="4843286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7B64A8-73C4-403E-8F1B-F96F5097BA79}">
      <dsp:nvSpPr>
        <dsp:cNvPr id="0" name=""/>
        <dsp:cNvSpPr/>
      </dsp:nvSpPr>
      <dsp:spPr>
        <a:xfrm>
          <a:off x="1755835" y="4955092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/>
            <a:t> </a:t>
          </a:r>
          <a:r>
            <a:rPr lang="es-MX" sz="1100" b="1" kern="1200" dirty="0"/>
            <a:t>física y  emocional </a:t>
          </a:r>
        </a:p>
      </dsp:txBody>
      <dsp:txXfrm>
        <a:off x="1775535" y="4974792"/>
        <a:ext cx="1019815" cy="633201"/>
      </dsp:txXfrm>
    </dsp:sp>
    <dsp:sp modelId="{86C44CB9-4FD9-486D-ACAA-45F90392BB10}">
      <dsp:nvSpPr>
        <dsp:cNvPr id="0" name=""/>
        <dsp:cNvSpPr/>
      </dsp:nvSpPr>
      <dsp:spPr>
        <a:xfrm>
          <a:off x="3273782" y="2881972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15646-0588-4E4B-AE68-2AB702B4B25A}">
      <dsp:nvSpPr>
        <dsp:cNvPr id="0" name=""/>
        <dsp:cNvSpPr/>
      </dsp:nvSpPr>
      <dsp:spPr>
        <a:xfrm>
          <a:off x="3391472" y="2993778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/>
            <a:t>Prejuicio</a:t>
          </a:r>
          <a:endParaRPr lang="es-MX" sz="800" b="1" kern="1200" dirty="0"/>
        </a:p>
      </dsp:txBody>
      <dsp:txXfrm>
        <a:off x="3411172" y="3013478"/>
        <a:ext cx="1019815" cy="633201"/>
      </dsp:txXfrm>
    </dsp:sp>
    <dsp:sp modelId="{A079E67C-4C7C-40E2-810E-18FB9A498141}">
      <dsp:nvSpPr>
        <dsp:cNvPr id="0" name=""/>
        <dsp:cNvSpPr/>
      </dsp:nvSpPr>
      <dsp:spPr>
        <a:xfrm>
          <a:off x="3273782" y="3862629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ADFAF3-020C-4238-B2D8-279B82A1841E}">
      <dsp:nvSpPr>
        <dsp:cNvPr id="0" name=""/>
        <dsp:cNvSpPr/>
      </dsp:nvSpPr>
      <dsp:spPr>
        <a:xfrm>
          <a:off x="3391472" y="3974435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just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/>
            <a:t>Juzgar por anticipado sin suficiente condicionamiento.</a:t>
          </a:r>
        </a:p>
      </dsp:txBody>
      <dsp:txXfrm>
        <a:off x="3411172" y="3994135"/>
        <a:ext cx="1019815" cy="633201"/>
      </dsp:txXfrm>
    </dsp:sp>
    <dsp:sp modelId="{DB206AC1-232C-48DC-A9C2-FEAFDD99B2A0}">
      <dsp:nvSpPr>
        <dsp:cNvPr id="0" name=""/>
        <dsp:cNvSpPr/>
      </dsp:nvSpPr>
      <dsp:spPr>
        <a:xfrm>
          <a:off x="3273782" y="4843286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285981-A988-4CA8-9048-EF40F4A2BDC9}">
      <dsp:nvSpPr>
        <dsp:cNvPr id="0" name=""/>
        <dsp:cNvSpPr/>
      </dsp:nvSpPr>
      <dsp:spPr>
        <a:xfrm>
          <a:off x="3391472" y="4955092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/>
            <a:t>Niveles de participación y resistencia </a:t>
          </a:r>
        </a:p>
      </dsp:txBody>
      <dsp:txXfrm>
        <a:off x="3411172" y="4974792"/>
        <a:ext cx="1019815" cy="633201"/>
      </dsp:txXfrm>
    </dsp:sp>
    <dsp:sp modelId="{A9A28B4C-4258-4CC6-9ACD-A137E6B3F56A}">
      <dsp:nvSpPr>
        <dsp:cNvPr id="0" name=""/>
        <dsp:cNvSpPr/>
      </dsp:nvSpPr>
      <dsp:spPr>
        <a:xfrm>
          <a:off x="4568378" y="2881972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EF6883-B7E5-4950-ADE3-898544C64A21}">
      <dsp:nvSpPr>
        <dsp:cNvPr id="0" name=""/>
        <dsp:cNvSpPr/>
      </dsp:nvSpPr>
      <dsp:spPr>
        <a:xfrm>
          <a:off x="4686069" y="2993778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Efectos</a:t>
          </a:r>
          <a:r>
            <a:rPr lang="es-MX" sz="800" kern="1200" dirty="0"/>
            <a:t> </a:t>
          </a:r>
        </a:p>
      </dsp:txBody>
      <dsp:txXfrm>
        <a:off x="4705769" y="3013478"/>
        <a:ext cx="1019815" cy="633201"/>
      </dsp:txXfrm>
    </dsp:sp>
    <dsp:sp modelId="{868E5573-0C19-45C3-AC06-8887CCCF1208}">
      <dsp:nvSpPr>
        <dsp:cNvPr id="0" name=""/>
        <dsp:cNvSpPr/>
      </dsp:nvSpPr>
      <dsp:spPr>
        <a:xfrm>
          <a:off x="4568378" y="3862629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F7D9E-1071-4478-A654-6C9E9101AC62}">
      <dsp:nvSpPr>
        <dsp:cNvPr id="0" name=""/>
        <dsp:cNvSpPr/>
      </dsp:nvSpPr>
      <dsp:spPr>
        <a:xfrm>
          <a:off x="4686069" y="3974435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just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/>
            <a:t>Descalificación Discriminación </a:t>
          </a:r>
        </a:p>
        <a:p>
          <a:pPr lvl="0" algn="just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/>
            <a:t>Supresión </a:t>
          </a:r>
        </a:p>
      </dsp:txBody>
      <dsp:txXfrm>
        <a:off x="4705769" y="3994135"/>
        <a:ext cx="1019815" cy="633201"/>
      </dsp:txXfrm>
    </dsp:sp>
    <dsp:sp modelId="{A44992DE-9409-42FC-8BDA-061574260D07}">
      <dsp:nvSpPr>
        <dsp:cNvPr id="0" name=""/>
        <dsp:cNvSpPr/>
      </dsp:nvSpPr>
      <dsp:spPr>
        <a:xfrm>
          <a:off x="4568378" y="4843286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7F8147-8F8E-40CA-9387-82A91F6C8830}">
      <dsp:nvSpPr>
        <dsp:cNvPr id="0" name=""/>
        <dsp:cNvSpPr/>
      </dsp:nvSpPr>
      <dsp:spPr>
        <a:xfrm>
          <a:off x="4686069" y="4955092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/>
            <a:t>Frustración</a:t>
          </a:r>
          <a:r>
            <a:rPr lang="es-MX" sz="800" kern="1200" dirty="0"/>
            <a:t> </a:t>
          </a:r>
        </a:p>
      </dsp:txBody>
      <dsp:txXfrm>
        <a:off x="4705769" y="4974792"/>
        <a:ext cx="1019815" cy="633201"/>
      </dsp:txXfrm>
    </dsp:sp>
    <dsp:sp modelId="{559A2E92-32E3-40D0-A181-9EEE61C04E9B}">
      <dsp:nvSpPr>
        <dsp:cNvPr id="0" name=""/>
        <dsp:cNvSpPr/>
      </dsp:nvSpPr>
      <dsp:spPr>
        <a:xfrm>
          <a:off x="7164721" y="1912857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F7C45A-0220-40C7-A202-1C4534BD4C7D}">
      <dsp:nvSpPr>
        <dsp:cNvPr id="0" name=""/>
        <dsp:cNvSpPr/>
      </dsp:nvSpPr>
      <dsp:spPr>
        <a:xfrm>
          <a:off x="7282412" y="2024663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La tolerancia </a:t>
          </a:r>
        </a:p>
      </dsp:txBody>
      <dsp:txXfrm>
        <a:off x="7302112" y="2044363"/>
        <a:ext cx="1019815" cy="633201"/>
      </dsp:txXfrm>
    </dsp:sp>
    <dsp:sp modelId="{21876989-9B98-4B97-9597-541AE73DE4C7}">
      <dsp:nvSpPr>
        <dsp:cNvPr id="0" name=""/>
        <dsp:cNvSpPr/>
      </dsp:nvSpPr>
      <dsp:spPr>
        <a:xfrm>
          <a:off x="5862975" y="2881972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A00527-5D55-404F-8CFF-BC0C3D52CF7B}">
      <dsp:nvSpPr>
        <dsp:cNvPr id="0" name=""/>
        <dsp:cNvSpPr/>
      </dsp:nvSpPr>
      <dsp:spPr>
        <a:xfrm>
          <a:off x="5980666" y="2993778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/>
            <a:t>Consciencia, critica, autocritica </a:t>
          </a:r>
        </a:p>
      </dsp:txBody>
      <dsp:txXfrm>
        <a:off x="6000366" y="3013478"/>
        <a:ext cx="1019815" cy="633201"/>
      </dsp:txXfrm>
    </dsp:sp>
    <dsp:sp modelId="{88E94F03-B712-4905-A041-BF1B32E319B5}">
      <dsp:nvSpPr>
        <dsp:cNvPr id="0" name=""/>
        <dsp:cNvSpPr/>
      </dsp:nvSpPr>
      <dsp:spPr>
        <a:xfrm>
          <a:off x="5862975" y="3862629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E2296-DBD1-4A35-85E4-E5891A5FEC52}">
      <dsp:nvSpPr>
        <dsp:cNvPr id="0" name=""/>
        <dsp:cNvSpPr/>
      </dsp:nvSpPr>
      <dsp:spPr>
        <a:xfrm>
          <a:off x="5980666" y="3974435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err="1"/>
            <a:t>Insigth</a:t>
          </a:r>
          <a:r>
            <a:rPr lang="es-MX" sz="800" kern="1200" dirty="0"/>
            <a:t> </a:t>
          </a:r>
        </a:p>
      </dsp:txBody>
      <dsp:txXfrm>
        <a:off x="6000366" y="3994135"/>
        <a:ext cx="1019815" cy="633201"/>
      </dsp:txXfrm>
    </dsp:sp>
    <dsp:sp modelId="{C797D387-769B-4B2E-B57C-F097D5AEC9C2}">
      <dsp:nvSpPr>
        <dsp:cNvPr id="0" name=""/>
        <dsp:cNvSpPr/>
      </dsp:nvSpPr>
      <dsp:spPr>
        <a:xfrm>
          <a:off x="7157571" y="2881972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D0E9ED-5405-4DB7-9280-A9E832A7BF7A}">
      <dsp:nvSpPr>
        <dsp:cNvPr id="0" name=""/>
        <dsp:cNvSpPr/>
      </dsp:nvSpPr>
      <dsp:spPr>
        <a:xfrm>
          <a:off x="7275262" y="2993778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/>
            <a:t>Empatía</a:t>
          </a:r>
          <a:r>
            <a:rPr lang="es-MX" sz="800" b="1" kern="1200" dirty="0"/>
            <a:t> </a:t>
          </a:r>
        </a:p>
      </dsp:txBody>
      <dsp:txXfrm>
        <a:off x="7294962" y="3013478"/>
        <a:ext cx="1019815" cy="633201"/>
      </dsp:txXfrm>
    </dsp:sp>
    <dsp:sp modelId="{A7EEEAA2-6889-4428-BA83-9D5BEAC844D0}">
      <dsp:nvSpPr>
        <dsp:cNvPr id="0" name=""/>
        <dsp:cNvSpPr/>
      </dsp:nvSpPr>
      <dsp:spPr>
        <a:xfrm>
          <a:off x="7157571" y="3862629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F86A1-9F61-4A31-B0F7-6724AA0FEB2F}">
      <dsp:nvSpPr>
        <dsp:cNvPr id="0" name=""/>
        <dsp:cNvSpPr/>
      </dsp:nvSpPr>
      <dsp:spPr>
        <a:xfrm>
          <a:off x="7275262" y="3974435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just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/>
            <a:t>Aprobación afectiva de una situación ajena </a:t>
          </a:r>
        </a:p>
      </dsp:txBody>
      <dsp:txXfrm>
        <a:off x="7294962" y="3994135"/>
        <a:ext cx="1019815" cy="633201"/>
      </dsp:txXfrm>
    </dsp:sp>
    <dsp:sp modelId="{21BE6866-8FA2-4CC0-8945-23E0E905CEF0}">
      <dsp:nvSpPr>
        <dsp:cNvPr id="0" name=""/>
        <dsp:cNvSpPr/>
      </dsp:nvSpPr>
      <dsp:spPr>
        <a:xfrm>
          <a:off x="8452168" y="2881972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001FD6-23ED-4F8C-9CC6-1CF7C0534EC8}">
      <dsp:nvSpPr>
        <dsp:cNvPr id="0" name=""/>
        <dsp:cNvSpPr/>
      </dsp:nvSpPr>
      <dsp:spPr>
        <a:xfrm>
          <a:off x="8569859" y="2993778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/>
            <a:t>Limites</a:t>
          </a:r>
          <a:r>
            <a:rPr lang="es-MX" sz="800" kern="1200" dirty="0"/>
            <a:t> </a:t>
          </a:r>
        </a:p>
      </dsp:txBody>
      <dsp:txXfrm>
        <a:off x="8589559" y="3013478"/>
        <a:ext cx="1019815" cy="633201"/>
      </dsp:txXfrm>
    </dsp:sp>
    <dsp:sp modelId="{369D9855-5708-4664-9762-632B5793CF42}">
      <dsp:nvSpPr>
        <dsp:cNvPr id="0" name=""/>
        <dsp:cNvSpPr/>
      </dsp:nvSpPr>
      <dsp:spPr>
        <a:xfrm>
          <a:off x="8452168" y="3862629"/>
          <a:ext cx="1059215" cy="67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448AA-8B6A-4F53-AF0E-2AA26D9B13CD}">
      <dsp:nvSpPr>
        <dsp:cNvPr id="0" name=""/>
        <dsp:cNvSpPr/>
      </dsp:nvSpPr>
      <dsp:spPr>
        <a:xfrm>
          <a:off x="8569859" y="3974435"/>
          <a:ext cx="1059215" cy="6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/>
            <a:t>Constructivos</a:t>
          </a:r>
          <a:r>
            <a:rPr lang="es-MX" sz="900" kern="1200" dirty="0"/>
            <a:t>, </a:t>
          </a:r>
          <a:r>
            <a:rPr lang="es-MX" sz="900" b="1" kern="1200" dirty="0"/>
            <a:t>flexibles</a:t>
          </a:r>
          <a:r>
            <a:rPr lang="es-MX" sz="900" kern="1200" dirty="0"/>
            <a:t> , itinerantes </a:t>
          </a:r>
        </a:p>
      </dsp:txBody>
      <dsp:txXfrm>
        <a:off x="8589559" y="3994135"/>
        <a:ext cx="1019815" cy="633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FF8A-12C5-4835-B394-ECABEB5BE67B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03AD-7B03-4C03-A4DE-42B501176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5382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FF8A-12C5-4835-B394-ECABEB5BE67B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03AD-7B03-4C03-A4DE-42B501176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381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FF8A-12C5-4835-B394-ECABEB5BE67B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03AD-7B03-4C03-A4DE-42B501176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988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701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069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931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417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787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4099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354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22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FF8A-12C5-4835-B394-ECABEB5BE67B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03AD-7B03-4C03-A4DE-42B501176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1779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119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296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353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5775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1358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539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6213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502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1808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50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FF8A-12C5-4835-B394-ECABEB5BE67B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03AD-7B03-4C03-A4DE-42B501176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78632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3814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0896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3042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999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8803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89287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44984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14259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01932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9394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FF8A-12C5-4835-B394-ECABEB5BE67B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03AD-7B03-4C03-A4DE-42B501176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38576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49570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94615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11562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66895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1259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FF8A-12C5-4835-B394-ECABEB5BE67B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03AD-7B03-4C03-A4DE-42B501176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431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FF8A-12C5-4835-B394-ECABEB5BE67B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03AD-7B03-4C03-A4DE-42B501176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8217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FF8A-12C5-4835-B394-ECABEB5BE67B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03AD-7B03-4C03-A4DE-42B501176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636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FF8A-12C5-4835-B394-ECABEB5BE67B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03AD-7B03-4C03-A4DE-42B501176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3425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FF8A-12C5-4835-B394-ECABEB5BE67B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203AD-7B03-4C03-A4DE-42B501176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500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5FF8A-12C5-4835-B394-ECABEB5BE67B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203AD-7B03-4C03-A4DE-42B501176E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89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022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626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182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09800" y="2130426"/>
            <a:ext cx="8134672" cy="1470025"/>
          </a:xfrm>
        </p:spPr>
        <p:txBody>
          <a:bodyPr/>
          <a:lstStyle/>
          <a:p>
            <a:r>
              <a:rPr lang="es-MX" dirty="0"/>
              <a:t>Tema: Alimentación Saludable</a:t>
            </a: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2567608" y="3717033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  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Araceli Lozano Rodríguez 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 – Diciembre  2016</a:t>
            </a:r>
          </a:p>
        </p:txBody>
      </p:sp>
    </p:spTree>
    <p:extLst>
      <p:ext uri="{BB962C8B-B14F-4D97-AF65-F5344CB8AC3E}">
        <p14:creationId xmlns:p14="http://schemas.microsoft.com/office/powerpoint/2010/main" val="2932801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361095"/>
              </p:ext>
            </p:extLst>
          </p:nvPr>
        </p:nvGraphicFramePr>
        <p:xfrm>
          <a:off x="1407887" y="476659"/>
          <a:ext cx="9631582" cy="6255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045829" y="2256547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kern="0" dirty="0">
                <a:solidFill>
                  <a:sysClr val="windowText" lastClr="000000"/>
                </a:solidFill>
              </a:rPr>
              <a:t>Desarrollar habilidades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971764" y="20027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kern="0" dirty="0">
                <a:solidFill>
                  <a:sysClr val="windowText" lastClr="000000"/>
                </a:solidFill>
              </a:rPr>
              <a:t>Causa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416461" y="2056613"/>
            <a:ext cx="18356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kern="0" dirty="0">
                <a:solidFill>
                  <a:sysClr val="windowText" lastClr="000000"/>
                </a:solidFill>
              </a:rPr>
              <a:t>¿Cómo se construye?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847528" y="32129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kern="0" dirty="0">
                <a:solidFill>
                  <a:sysClr val="windowText" lastClr="000000"/>
                </a:solidFill>
              </a:rPr>
              <a:t>Basados 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703512" y="4180438"/>
            <a:ext cx="1279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kern="0" dirty="0">
                <a:solidFill>
                  <a:sysClr val="windowText" lastClr="000000"/>
                </a:solidFill>
              </a:rPr>
              <a:t>Conllevan 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3287688" y="3216065"/>
            <a:ext cx="12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kern="0" dirty="0">
                <a:solidFill>
                  <a:sysClr val="windowText" lastClr="000000"/>
                </a:solidFill>
              </a:rPr>
              <a:t>Generan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287688" y="414890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kern="0" dirty="0">
                <a:solidFill>
                  <a:sysClr val="windowText" lastClr="000000"/>
                </a:solidFill>
              </a:rPr>
              <a:t>Afectan 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4773430" y="3234897"/>
            <a:ext cx="1116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kern="0" dirty="0">
                <a:solidFill>
                  <a:sysClr val="windowText" lastClr="000000"/>
                </a:solidFill>
              </a:rPr>
              <a:t>Significa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4719424" y="416458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kern="0" dirty="0">
                <a:solidFill>
                  <a:sysClr val="windowText" lastClr="000000"/>
                </a:solidFill>
              </a:rPr>
              <a:t>Intervenir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6045829" y="418043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kern="0" dirty="0">
                <a:solidFill>
                  <a:sysClr val="windowText" lastClr="000000"/>
                </a:solidFill>
              </a:rPr>
              <a:t>Genera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761959" y="3028310"/>
            <a:ext cx="98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kern="0" dirty="0">
                <a:solidFill>
                  <a:sysClr val="windowText" lastClr="000000"/>
                </a:solidFill>
              </a:rPr>
              <a:t>Lograr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8517402" y="4003832"/>
            <a:ext cx="147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Por medio de </a:t>
            </a:r>
          </a:p>
        </p:txBody>
      </p:sp>
      <p:cxnSp>
        <p:nvCxnSpPr>
          <p:cNvPr id="6" name="Conector recto 5"/>
          <p:cNvCxnSpPr/>
          <p:nvPr/>
        </p:nvCxnSpPr>
        <p:spPr>
          <a:xfrm>
            <a:off x="7779657" y="4188498"/>
            <a:ext cx="26270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764464"/>
      </p:ext>
    </p:extLst>
  </p:cSld>
  <p:clrMapOvr>
    <a:masterClrMapping/>
  </p:clrMapOvr>
</p:sld>
</file>

<file path=ppt/theme/theme1.xml><?xml version="1.0" encoding="utf-8"?>
<a:theme xmlns:a="http://schemas.openxmlformats.org/drawingml/2006/main" name="uae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uaeh" id="{7D0C7491-212D-44F2-A5C8-52DB1D1E01D1}" vid="{AF17649B-7692-454C-BC43-355F7725BCB8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uaeh</Template>
  <TotalTime>12</TotalTime>
  <Words>106</Words>
  <Application>Microsoft Office PowerPoint</Application>
  <PresentationFormat>Personalizado</PresentationFormat>
  <Paragraphs>45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uaeh</vt:lpstr>
      <vt:lpstr>1_Tema de Office</vt:lpstr>
      <vt:lpstr>2_Tema de Office</vt:lpstr>
      <vt:lpstr>Tema de Office</vt:lpstr>
      <vt:lpstr>Tema: Alimentación Saludable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Alimentación Saludable</dc:title>
  <dc:creator>Araceli</dc:creator>
  <cp:lastModifiedBy>COORDINACIÓN LC</cp:lastModifiedBy>
  <cp:revision>2</cp:revision>
  <dcterms:created xsi:type="dcterms:W3CDTF">2016-10-14T03:37:39Z</dcterms:created>
  <dcterms:modified xsi:type="dcterms:W3CDTF">2016-10-14T13:38:05Z</dcterms:modified>
</cp:coreProperties>
</file>