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62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67" d="100"/>
          <a:sy n="67" d="100"/>
        </p:scale>
        <p:origin x="147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A02D2E-46F1-4428-9F73-717D9D22CA0C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21DD0462-58B3-4102-BE06-E40A2708740E}">
      <dgm:prSet phldrT="[Texto]" custT="1"/>
      <dgm:spPr/>
      <dgm:t>
        <a:bodyPr/>
        <a:lstStyle/>
        <a:p>
          <a:r>
            <a:rPr lang="es-ES" sz="2400" b="1" dirty="0" smtClean="0"/>
            <a:t>Efectos que producen en el SNC</a:t>
          </a:r>
          <a:endParaRPr lang="es-ES" sz="2400" b="1" dirty="0"/>
        </a:p>
      </dgm:t>
    </dgm:pt>
    <dgm:pt modelId="{BE7E1EA1-AACF-4F4D-8E1E-3F1D0961B420}" type="parTrans" cxnId="{1C470A4C-FA4E-4B94-9C06-83C939C6088E}">
      <dgm:prSet/>
      <dgm:spPr/>
      <dgm:t>
        <a:bodyPr/>
        <a:lstStyle/>
        <a:p>
          <a:endParaRPr lang="es-ES"/>
        </a:p>
      </dgm:t>
    </dgm:pt>
    <dgm:pt modelId="{68CB3692-394F-4F4C-B97F-0BA39C3A7F5E}" type="sibTrans" cxnId="{1C470A4C-FA4E-4B94-9C06-83C939C6088E}">
      <dgm:prSet/>
      <dgm:spPr/>
      <dgm:t>
        <a:bodyPr/>
        <a:lstStyle/>
        <a:p>
          <a:endParaRPr lang="es-ES"/>
        </a:p>
      </dgm:t>
    </dgm:pt>
    <dgm:pt modelId="{8659A969-0639-47D5-A125-ECEFA059BDD7}">
      <dgm:prSet phldrT="[Texto]" custT="1"/>
      <dgm:spPr/>
      <dgm:t>
        <a:bodyPr/>
        <a:lstStyle/>
        <a:p>
          <a:r>
            <a:rPr lang="es-ES" sz="2400" b="1" dirty="0" smtClean="0"/>
            <a:t>Depresores</a:t>
          </a:r>
          <a:r>
            <a:rPr lang="es-ES" sz="1050" dirty="0" smtClean="0"/>
            <a:t> </a:t>
          </a:r>
          <a:endParaRPr lang="es-ES" sz="1050" dirty="0"/>
        </a:p>
      </dgm:t>
    </dgm:pt>
    <dgm:pt modelId="{BE2B8E1F-9E06-4047-ACD5-D4038CE16990}" type="parTrans" cxnId="{3C6D58B5-5844-4D28-9AB5-940085031BD9}">
      <dgm:prSet/>
      <dgm:spPr/>
      <dgm:t>
        <a:bodyPr/>
        <a:lstStyle/>
        <a:p>
          <a:endParaRPr lang="es-ES"/>
        </a:p>
      </dgm:t>
    </dgm:pt>
    <dgm:pt modelId="{5A86AFFB-1461-47F0-96DB-C32715633D32}" type="sibTrans" cxnId="{3C6D58B5-5844-4D28-9AB5-940085031BD9}">
      <dgm:prSet/>
      <dgm:spPr/>
      <dgm:t>
        <a:bodyPr/>
        <a:lstStyle/>
        <a:p>
          <a:endParaRPr lang="es-ES"/>
        </a:p>
      </dgm:t>
    </dgm:pt>
    <dgm:pt modelId="{927FDD4B-C8D9-4604-8798-21D96F64BCA1}">
      <dgm:prSet phldrT="[Texto]" custT="1"/>
      <dgm:spPr/>
      <dgm:t>
        <a:bodyPr/>
        <a:lstStyle/>
        <a:p>
          <a:r>
            <a:rPr lang="es-ES" sz="2000" b="1" dirty="0" smtClean="0"/>
            <a:t>Estimulantes</a:t>
          </a:r>
          <a:r>
            <a:rPr lang="es-ES" sz="1000" dirty="0" smtClean="0"/>
            <a:t> </a:t>
          </a:r>
          <a:endParaRPr lang="es-ES" sz="1000" dirty="0"/>
        </a:p>
      </dgm:t>
    </dgm:pt>
    <dgm:pt modelId="{48353ED2-C185-4B24-A2C9-B619325A248A}" type="parTrans" cxnId="{087FF678-BC6F-4230-91A8-4556A2522F09}">
      <dgm:prSet/>
      <dgm:spPr/>
      <dgm:t>
        <a:bodyPr/>
        <a:lstStyle/>
        <a:p>
          <a:endParaRPr lang="es-ES"/>
        </a:p>
      </dgm:t>
    </dgm:pt>
    <dgm:pt modelId="{A60B4548-A141-4CCD-B26D-705DE351EABC}" type="sibTrans" cxnId="{087FF678-BC6F-4230-91A8-4556A2522F09}">
      <dgm:prSet/>
      <dgm:spPr/>
      <dgm:t>
        <a:bodyPr/>
        <a:lstStyle/>
        <a:p>
          <a:endParaRPr lang="es-ES"/>
        </a:p>
      </dgm:t>
    </dgm:pt>
    <dgm:pt modelId="{4961F123-BBE9-4850-9DF6-BB559C84B11D}">
      <dgm:prSet phldrT="[Texto]" custT="1"/>
      <dgm:spPr/>
      <dgm:t>
        <a:bodyPr/>
        <a:lstStyle/>
        <a:p>
          <a:r>
            <a:rPr lang="es-ES" sz="2000" b="1" dirty="0" smtClean="0"/>
            <a:t>Alucinógenos</a:t>
          </a:r>
          <a:r>
            <a:rPr lang="es-ES" sz="1050" dirty="0" smtClean="0"/>
            <a:t> </a:t>
          </a:r>
          <a:endParaRPr lang="es-ES" sz="1050" dirty="0"/>
        </a:p>
      </dgm:t>
    </dgm:pt>
    <dgm:pt modelId="{D6BE1B28-E857-4195-BE6E-25CD757A301A}" type="parTrans" cxnId="{9B63ADD1-FEB5-473E-9DF9-EEC5240984FC}">
      <dgm:prSet/>
      <dgm:spPr/>
      <dgm:t>
        <a:bodyPr/>
        <a:lstStyle/>
        <a:p>
          <a:endParaRPr lang="es-ES"/>
        </a:p>
      </dgm:t>
    </dgm:pt>
    <dgm:pt modelId="{912FDA82-E463-4745-BD78-C1B6BE8B6408}" type="sibTrans" cxnId="{9B63ADD1-FEB5-473E-9DF9-EEC5240984FC}">
      <dgm:prSet/>
      <dgm:spPr/>
      <dgm:t>
        <a:bodyPr/>
        <a:lstStyle/>
        <a:p>
          <a:endParaRPr lang="es-ES"/>
        </a:p>
      </dgm:t>
    </dgm:pt>
    <dgm:pt modelId="{5BC53709-E70C-4B1D-AB7F-6EBFD26F3AD5}">
      <dgm:prSet custT="1"/>
      <dgm:spPr/>
      <dgm:t>
        <a:bodyPr/>
        <a:lstStyle/>
        <a:p>
          <a:pPr algn="ctr"/>
          <a:r>
            <a:rPr lang="es-ES" sz="1600" dirty="0" smtClean="0"/>
            <a:t>Disminuyen la actividad cerebral y el ritmo de las funciones corporales </a:t>
          </a:r>
        </a:p>
        <a:p>
          <a:pPr algn="ctr"/>
          <a:r>
            <a:rPr lang="es-ES" sz="1100" dirty="0" smtClean="0"/>
            <a:t> </a:t>
          </a:r>
          <a:endParaRPr lang="es-ES" sz="1100" dirty="0"/>
        </a:p>
      </dgm:t>
    </dgm:pt>
    <dgm:pt modelId="{1F9AC4C4-2EDC-41F1-927C-B94935BE6D68}" type="parTrans" cxnId="{9BF2770C-0BA4-4B7C-B101-AE9C739A8D5E}">
      <dgm:prSet/>
      <dgm:spPr/>
      <dgm:t>
        <a:bodyPr/>
        <a:lstStyle/>
        <a:p>
          <a:endParaRPr lang="es-ES"/>
        </a:p>
      </dgm:t>
    </dgm:pt>
    <dgm:pt modelId="{08E08C5D-65A3-40F0-9E1C-1EDF551F6E6E}" type="sibTrans" cxnId="{9BF2770C-0BA4-4B7C-B101-AE9C739A8D5E}">
      <dgm:prSet/>
      <dgm:spPr/>
      <dgm:t>
        <a:bodyPr/>
        <a:lstStyle/>
        <a:p>
          <a:endParaRPr lang="es-ES"/>
        </a:p>
      </dgm:t>
    </dgm:pt>
    <dgm:pt modelId="{294BF77E-BF5B-4FAF-91D0-7B04E82DA357}">
      <dgm:prSet/>
      <dgm:spPr/>
      <dgm:t>
        <a:bodyPr/>
        <a:lstStyle/>
        <a:p>
          <a:r>
            <a:rPr lang="es-ES" dirty="0" smtClean="0"/>
            <a:t>Inhalantes, alcohol, marihuana,  entre otros </a:t>
          </a:r>
          <a:endParaRPr lang="es-ES" dirty="0"/>
        </a:p>
      </dgm:t>
    </dgm:pt>
    <dgm:pt modelId="{6558B7F8-5659-4042-BEB9-626CBA1F2A44}" type="parTrans" cxnId="{27E5F1C9-EFE0-4307-B0A8-EC9BE4183DF4}">
      <dgm:prSet/>
      <dgm:spPr/>
      <dgm:t>
        <a:bodyPr/>
        <a:lstStyle/>
        <a:p>
          <a:endParaRPr lang="es-ES"/>
        </a:p>
      </dgm:t>
    </dgm:pt>
    <dgm:pt modelId="{C41C4D1E-64E2-4063-817C-561FBBBE10BB}" type="sibTrans" cxnId="{27E5F1C9-EFE0-4307-B0A8-EC9BE4183DF4}">
      <dgm:prSet/>
      <dgm:spPr/>
      <dgm:t>
        <a:bodyPr/>
        <a:lstStyle/>
        <a:p>
          <a:endParaRPr lang="es-ES"/>
        </a:p>
      </dgm:t>
    </dgm:pt>
    <dgm:pt modelId="{773C8E05-69D7-476D-993B-84B831DF4831}">
      <dgm:prSet custT="1"/>
      <dgm:spPr/>
      <dgm:t>
        <a:bodyPr/>
        <a:lstStyle/>
        <a:p>
          <a:r>
            <a:rPr lang="es-ES" sz="1600" dirty="0" smtClean="0"/>
            <a:t>Incrementan la actividad cerebral y la energía, elevando la presión arterial y la frecuencia cardíaca y respiratoria </a:t>
          </a:r>
          <a:endParaRPr lang="es-ES" sz="1600" dirty="0"/>
        </a:p>
      </dgm:t>
    </dgm:pt>
    <dgm:pt modelId="{AA074B81-9122-4271-8733-43CA88FBB395}" type="parTrans" cxnId="{CC1BBA76-1554-410D-9050-C6533D769B17}">
      <dgm:prSet/>
      <dgm:spPr/>
      <dgm:t>
        <a:bodyPr/>
        <a:lstStyle/>
        <a:p>
          <a:endParaRPr lang="es-ES"/>
        </a:p>
      </dgm:t>
    </dgm:pt>
    <dgm:pt modelId="{3CEB7B81-F4AF-492D-A209-274346FED3B2}" type="sibTrans" cxnId="{CC1BBA76-1554-410D-9050-C6533D769B17}">
      <dgm:prSet/>
      <dgm:spPr/>
      <dgm:t>
        <a:bodyPr/>
        <a:lstStyle/>
        <a:p>
          <a:endParaRPr lang="es-ES"/>
        </a:p>
      </dgm:t>
    </dgm:pt>
    <dgm:pt modelId="{EEE6E7D3-4560-4FC3-8363-549841690EB2}">
      <dgm:prSet/>
      <dgm:spPr/>
      <dgm:t>
        <a:bodyPr/>
        <a:lstStyle/>
        <a:p>
          <a:r>
            <a:rPr lang="es-ES" dirty="0" smtClean="0"/>
            <a:t>Cocaína, nicotina, chocolate, café, entre </a:t>
          </a:r>
          <a:r>
            <a:rPr lang="es-ES" dirty="0" smtClean="0"/>
            <a:t>otros</a:t>
          </a:r>
          <a:endParaRPr lang="es-ES" dirty="0" smtClean="0"/>
        </a:p>
      </dgm:t>
    </dgm:pt>
    <dgm:pt modelId="{7C75CAF1-E03B-410B-8091-0B3374A9C956}" type="parTrans" cxnId="{3B0EE1B3-5108-4938-976A-1064AA2CFCAD}">
      <dgm:prSet/>
      <dgm:spPr/>
      <dgm:t>
        <a:bodyPr/>
        <a:lstStyle/>
        <a:p>
          <a:endParaRPr lang="es-ES"/>
        </a:p>
      </dgm:t>
    </dgm:pt>
    <dgm:pt modelId="{5D99A623-72D0-4D01-8C4B-D91493166EE4}" type="sibTrans" cxnId="{3B0EE1B3-5108-4938-976A-1064AA2CFCAD}">
      <dgm:prSet/>
      <dgm:spPr/>
      <dgm:t>
        <a:bodyPr/>
        <a:lstStyle/>
        <a:p>
          <a:endParaRPr lang="es-ES"/>
        </a:p>
      </dgm:t>
    </dgm:pt>
    <dgm:pt modelId="{69FC307A-EE33-4B99-9B8E-CC8667FADCED}">
      <dgm:prSet custT="1"/>
      <dgm:spPr/>
      <dgm:t>
        <a:bodyPr/>
        <a:lstStyle/>
        <a:p>
          <a:r>
            <a:rPr lang="es-ES" sz="1600" dirty="0" smtClean="0"/>
            <a:t>Generan  alteraciones de la percepción, el pensamiento y sensaciones similares a las provocadas por la psicosis</a:t>
          </a:r>
          <a:endParaRPr lang="es-ES" sz="1600" dirty="0"/>
        </a:p>
      </dgm:t>
    </dgm:pt>
    <dgm:pt modelId="{8CEC35C8-B68F-4B0F-8F6F-FA815BB1B045}" type="parTrans" cxnId="{C9F712B1-A909-4052-987A-B538029B5A6F}">
      <dgm:prSet/>
      <dgm:spPr/>
      <dgm:t>
        <a:bodyPr/>
        <a:lstStyle/>
        <a:p>
          <a:endParaRPr lang="es-ES"/>
        </a:p>
      </dgm:t>
    </dgm:pt>
    <dgm:pt modelId="{23ED1A0F-BEBA-4467-8139-015244181027}" type="sibTrans" cxnId="{C9F712B1-A909-4052-987A-B538029B5A6F}">
      <dgm:prSet/>
      <dgm:spPr/>
      <dgm:t>
        <a:bodyPr/>
        <a:lstStyle/>
        <a:p>
          <a:endParaRPr lang="es-ES"/>
        </a:p>
      </dgm:t>
    </dgm:pt>
    <dgm:pt modelId="{D7023D5C-4253-412D-995C-074B3A58E68F}">
      <dgm:prSet/>
      <dgm:spPr/>
      <dgm:t>
        <a:bodyPr/>
        <a:lstStyle/>
        <a:p>
          <a:r>
            <a:rPr lang="es-ES" dirty="0" smtClean="0"/>
            <a:t>LSD, peyote, hongos, éxtasis, entre </a:t>
          </a:r>
          <a:r>
            <a:rPr lang="es-ES" dirty="0" smtClean="0"/>
            <a:t>otros   </a:t>
          </a:r>
          <a:endParaRPr lang="es-ES" dirty="0"/>
        </a:p>
      </dgm:t>
    </dgm:pt>
    <dgm:pt modelId="{839487C3-FCA3-47CF-B6C5-A8EA8B43DFEC}" type="parTrans" cxnId="{4A76948D-62E6-475F-8EBB-C63ADEB2893B}">
      <dgm:prSet/>
      <dgm:spPr/>
      <dgm:t>
        <a:bodyPr/>
        <a:lstStyle/>
        <a:p>
          <a:endParaRPr lang="es-ES"/>
        </a:p>
      </dgm:t>
    </dgm:pt>
    <dgm:pt modelId="{2FF903FC-8E99-4520-8B83-DD4E2FA36BDB}" type="sibTrans" cxnId="{4A76948D-62E6-475F-8EBB-C63ADEB2893B}">
      <dgm:prSet/>
      <dgm:spPr/>
      <dgm:t>
        <a:bodyPr/>
        <a:lstStyle/>
        <a:p>
          <a:endParaRPr lang="es-ES"/>
        </a:p>
      </dgm:t>
    </dgm:pt>
    <dgm:pt modelId="{CB50C3CB-6115-4256-92F7-C3D18F6187D8}" type="pres">
      <dgm:prSet presAssocID="{A4A02D2E-46F1-4428-9F73-717D9D22CA0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CF113D9-787E-499B-A761-73FFDD6008EA}" type="pres">
      <dgm:prSet presAssocID="{21DD0462-58B3-4102-BE06-E40A2708740E}" presName="root1" presStyleCnt="0"/>
      <dgm:spPr/>
      <dgm:t>
        <a:bodyPr/>
        <a:lstStyle/>
        <a:p>
          <a:endParaRPr lang="es-ES"/>
        </a:p>
      </dgm:t>
    </dgm:pt>
    <dgm:pt modelId="{11E45460-6409-4FD1-87A4-53E6EE481C8B}" type="pres">
      <dgm:prSet presAssocID="{21DD0462-58B3-4102-BE06-E40A2708740E}" presName="LevelOneTextNode" presStyleLbl="node0" presStyleIdx="0" presStyleCnt="1" custScaleX="103793" custScaleY="187953" custLinFactNeighborX="-455" custLinFactNeighborY="459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4ABBA3C-DAB5-4909-AF59-288FC4BB1787}" type="pres">
      <dgm:prSet presAssocID="{21DD0462-58B3-4102-BE06-E40A2708740E}" presName="level2hierChild" presStyleCnt="0"/>
      <dgm:spPr/>
      <dgm:t>
        <a:bodyPr/>
        <a:lstStyle/>
        <a:p>
          <a:endParaRPr lang="es-ES"/>
        </a:p>
      </dgm:t>
    </dgm:pt>
    <dgm:pt modelId="{DEEADC92-8D0E-47ED-A23E-664361EFD329}" type="pres">
      <dgm:prSet presAssocID="{BE2B8E1F-9E06-4047-ACD5-D4038CE16990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648263CB-D157-4351-927C-58827C36CDF2}" type="pres">
      <dgm:prSet presAssocID="{BE2B8E1F-9E06-4047-ACD5-D4038CE16990}" presName="connTx" presStyleLbl="parChTrans1D2" presStyleIdx="0" presStyleCnt="3"/>
      <dgm:spPr/>
      <dgm:t>
        <a:bodyPr/>
        <a:lstStyle/>
        <a:p>
          <a:endParaRPr lang="es-ES"/>
        </a:p>
      </dgm:t>
    </dgm:pt>
    <dgm:pt modelId="{054A5030-80EB-4686-BB7D-D1B49FB71B1F}" type="pres">
      <dgm:prSet presAssocID="{8659A969-0639-47D5-A125-ECEFA059BDD7}" presName="root2" presStyleCnt="0"/>
      <dgm:spPr/>
      <dgm:t>
        <a:bodyPr/>
        <a:lstStyle/>
        <a:p>
          <a:endParaRPr lang="es-ES"/>
        </a:p>
      </dgm:t>
    </dgm:pt>
    <dgm:pt modelId="{F03A527B-6995-42AB-8E04-8FD874863A7B}" type="pres">
      <dgm:prSet presAssocID="{8659A969-0639-47D5-A125-ECEFA059BDD7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FDB7922-3AE1-47F6-B1CD-62BC8635079C}" type="pres">
      <dgm:prSet presAssocID="{8659A969-0639-47D5-A125-ECEFA059BDD7}" presName="level3hierChild" presStyleCnt="0"/>
      <dgm:spPr/>
      <dgm:t>
        <a:bodyPr/>
        <a:lstStyle/>
        <a:p>
          <a:endParaRPr lang="es-ES"/>
        </a:p>
      </dgm:t>
    </dgm:pt>
    <dgm:pt modelId="{20AA6925-F0C1-44BF-84AE-9789588A41D3}" type="pres">
      <dgm:prSet presAssocID="{1F9AC4C4-2EDC-41F1-927C-B94935BE6D68}" presName="conn2-1" presStyleLbl="parChTrans1D3" presStyleIdx="0" presStyleCnt="3"/>
      <dgm:spPr/>
      <dgm:t>
        <a:bodyPr/>
        <a:lstStyle/>
        <a:p>
          <a:endParaRPr lang="es-ES"/>
        </a:p>
      </dgm:t>
    </dgm:pt>
    <dgm:pt modelId="{DC2A555E-DE33-4910-BD7A-CE800D47BA91}" type="pres">
      <dgm:prSet presAssocID="{1F9AC4C4-2EDC-41F1-927C-B94935BE6D68}" presName="connTx" presStyleLbl="parChTrans1D3" presStyleIdx="0" presStyleCnt="3"/>
      <dgm:spPr/>
      <dgm:t>
        <a:bodyPr/>
        <a:lstStyle/>
        <a:p>
          <a:endParaRPr lang="es-ES"/>
        </a:p>
      </dgm:t>
    </dgm:pt>
    <dgm:pt modelId="{BD72713B-4983-49E1-A095-B6706D2C2975}" type="pres">
      <dgm:prSet presAssocID="{5BC53709-E70C-4B1D-AB7F-6EBFD26F3AD5}" presName="root2" presStyleCnt="0"/>
      <dgm:spPr/>
      <dgm:t>
        <a:bodyPr/>
        <a:lstStyle/>
        <a:p>
          <a:endParaRPr lang="es-ES"/>
        </a:p>
      </dgm:t>
    </dgm:pt>
    <dgm:pt modelId="{4B2E94D5-703F-4196-B647-7124E9B96941}" type="pres">
      <dgm:prSet presAssocID="{5BC53709-E70C-4B1D-AB7F-6EBFD26F3AD5}" presName="LevelTwoTextNode" presStyleLbl="node3" presStyleIdx="0" presStyleCnt="3" custScaleX="125440" custScaleY="174453" custLinFactNeighborX="-20305" custLinFactNeighborY="-117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28ED85-1FE9-45E8-8286-8CA55099B048}" type="pres">
      <dgm:prSet presAssocID="{5BC53709-E70C-4B1D-AB7F-6EBFD26F3AD5}" presName="level3hierChild" presStyleCnt="0"/>
      <dgm:spPr/>
      <dgm:t>
        <a:bodyPr/>
        <a:lstStyle/>
        <a:p>
          <a:endParaRPr lang="es-ES"/>
        </a:p>
      </dgm:t>
    </dgm:pt>
    <dgm:pt modelId="{51ABA7A4-83A6-400A-890B-9DB8918635CD}" type="pres">
      <dgm:prSet presAssocID="{6558B7F8-5659-4042-BEB9-626CBA1F2A44}" presName="conn2-1" presStyleLbl="parChTrans1D4" presStyleIdx="0" presStyleCnt="3"/>
      <dgm:spPr/>
      <dgm:t>
        <a:bodyPr/>
        <a:lstStyle/>
        <a:p>
          <a:endParaRPr lang="es-ES"/>
        </a:p>
      </dgm:t>
    </dgm:pt>
    <dgm:pt modelId="{6474DB3F-1AE6-4EDF-9C80-06F92A86896F}" type="pres">
      <dgm:prSet presAssocID="{6558B7F8-5659-4042-BEB9-626CBA1F2A44}" presName="connTx" presStyleLbl="parChTrans1D4" presStyleIdx="0" presStyleCnt="3"/>
      <dgm:spPr/>
      <dgm:t>
        <a:bodyPr/>
        <a:lstStyle/>
        <a:p>
          <a:endParaRPr lang="es-ES"/>
        </a:p>
      </dgm:t>
    </dgm:pt>
    <dgm:pt modelId="{E46DAE53-16BA-45D8-8AF8-BA536F455DEA}" type="pres">
      <dgm:prSet presAssocID="{294BF77E-BF5B-4FAF-91D0-7B04E82DA357}" presName="root2" presStyleCnt="0"/>
      <dgm:spPr/>
      <dgm:t>
        <a:bodyPr/>
        <a:lstStyle/>
        <a:p>
          <a:endParaRPr lang="es-ES"/>
        </a:p>
      </dgm:t>
    </dgm:pt>
    <dgm:pt modelId="{0900ED4D-E653-4B86-B169-D5A73ABECAA9}" type="pres">
      <dgm:prSet presAssocID="{294BF77E-BF5B-4FAF-91D0-7B04E82DA357}" presName="LevelTwoTextNode" presStyleLbl="node4" presStyleIdx="0" presStyleCnt="3" custLinFactNeighborX="-32137" custLinFactNeighborY="-4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ECC414-F806-417C-9C51-CF765CB6D4BE}" type="pres">
      <dgm:prSet presAssocID="{294BF77E-BF5B-4FAF-91D0-7B04E82DA357}" presName="level3hierChild" presStyleCnt="0"/>
      <dgm:spPr/>
      <dgm:t>
        <a:bodyPr/>
        <a:lstStyle/>
        <a:p>
          <a:endParaRPr lang="es-ES"/>
        </a:p>
      </dgm:t>
    </dgm:pt>
    <dgm:pt modelId="{C5F3C27E-4F9D-4DBF-85D6-6A0E50DAA8A3}" type="pres">
      <dgm:prSet presAssocID="{48353ED2-C185-4B24-A2C9-B619325A248A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173C8504-D78D-457A-A70C-07FFEA2E79C5}" type="pres">
      <dgm:prSet presAssocID="{48353ED2-C185-4B24-A2C9-B619325A248A}" presName="connTx" presStyleLbl="parChTrans1D2" presStyleIdx="1" presStyleCnt="3"/>
      <dgm:spPr/>
      <dgm:t>
        <a:bodyPr/>
        <a:lstStyle/>
        <a:p>
          <a:endParaRPr lang="es-ES"/>
        </a:p>
      </dgm:t>
    </dgm:pt>
    <dgm:pt modelId="{5B84A84F-A112-4119-8F87-3CAEA87C1D40}" type="pres">
      <dgm:prSet presAssocID="{927FDD4B-C8D9-4604-8798-21D96F64BCA1}" presName="root2" presStyleCnt="0"/>
      <dgm:spPr/>
      <dgm:t>
        <a:bodyPr/>
        <a:lstStyle/>
        <a:p>
          <a:endParaRPr lang="es-ES"/>
        </a:p>
      </dgm:t>
    </dgm:pt>
    <dgm:pt modelId="{7EB4BE78-812D-481E-953F-973F650B274A}" type="pres">
      <dgm:prSet presAssocID="{927FDD4B-C8D9-4604-8798-21D96F64BCA1}" presName="LevelTwoTextNode" presStyleLbl="node2" presStyleIdx="1" presStyleCnt="3" custScaleX="101911" custScaleY="120295" custLinFactNeighborX="796" custLinFactNeighborY="5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17C0F1-6842-4979-874F-989611377C4C}" type="pres">
      <dgm:prSet presAssocID="{927FDD4B-C8D9-4604-8798-21D96F64BCA1}" presName="level3hierChild" presStyleCnt="0"/>
      <dgm:spPr/>
      <dgm:t>
        <a:bodyPr/>
        <a:lstStyle/>
        <a:p>
          <a:endParaRPr lang="es-ES"/>
        </a:p>
      </dgm:t>
    </dgm:pt>
    <dgm:pt modelId="{7FE59E19-4561-4624-8687-2C5C7B117F40}" type="pres">
      <dgm:prSet presAssocID="{AA074B81-9122-4271-8733-43CA88FBB395}" presName="conn2-1" presStyleLbl="parChTrans1D3" presStyleIdx="1" presStyleCnt="3"/>
      <dgm:spPr/>
      <dgm:t>
        <a:bodyPr/>
        <a:lstStyle/>
        <a:p>
          <a:endParaRPr lang="es-ES"/>
        </a:p>
      </dgm:t>
    </dgm:pt>
    <dgm:pt modelId="{722160D6-3B77-4D94-BA47-481BA20832A8}" type="pres">
      <dgm:prSet presAssocID="{AA074B81-9122-4271-8733-43CA88FBB395}" presName="connTx" presStyleLbl="parChTrans1D3" presStyleIdx="1" presStyleCnt="3"/>
      <dgm:spPr/>
      <dgm:t>
        <a:bodyPr/>
        <a:lstStyle/>
        <a:p>
          <a:endParaRPr lang="es-ES"/>
        </a:p>
      </dgm:t>
    </dgm:pt>
    <dgm:pt modelId="{BC04EB3B-15C8-4ED9-9BF8-AC70CA4BEFC2}" type="pres">
      <dgm:prSet presAssocID="{773C8E05-69D7-476D-993B-84B831DF4831}" presName="root2" presStyleCnt="0"/>
      <dgm:spPr/>
      <dgm:t>
        <a:bodyPr/>
        <a:lstStyle/>
        <a:p>
          <a:endParaRPr lang="es-ES"/>
        </a:p>
      </dgm:t>
    </dgm:pt>
    <dgm:pt modelId="{92486C09-F82D-430A-B8CF-512FF027963B}" type="pres">
      <dgm:prSet presAssocID="{773C8E05-69D7-476D-993B-84B831DF4831}" presName="LevelTwoTextNode" presStyleLbl="node3" presStyleIdx="1" presStyleCnt="3" custScaleX="122101" custScaleY="169589" custLinFactNeighborX="-19236" custLinFactNeighborY="495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1090BEB-E3A9-4AAC-BD2E-6A0B6429296E}" type="pres">
      <dgm:prSet presAssocID="{773C8E05-69D7-476D-993B-84B831DF4831}" presName="level3hierChild" presStyleCnt="0"/>
      <dgm:spPr/>
      <dgm:t>
        <a:bodyPr/>
        <a:lstStyle/>
        <a:p>
          <a:endParaRPr lang="es-ES"/>
        </a:p>
      </dgm:t>
    </dgm:pt>
    <dgm:pt modelId="{E6F33A2F-E814-4F58-99B7-8A9252886F29}" type="pres">
      <dgm:prSet presAssocID="{7C75CAF1-E03B-410B-8091-0B3374A9C956}" presName="conn2-1" presStyleLbl="parChTrans1D4" presStyleIdx="1" presStyleCnt="3"/>
      <dgm:spPr/>
      <dgm:t>
        <a:bodyPr/>
        <a:lstStyle/>
        <a:p>
          <a:endParaRPr lang="es-ES"/>
        </a:p>
      </dgm:t>
    </dgm:pt>
    <dgm:pt modelId="{CB0993AC-0F6E-4276-B1F1-53AED08A5C33}" type="pres">
      <dgm:prSet presAssocID="{7C75CAF1-E03B-410B-8091-0B3374A9C956}" presName="connTx" presStyleLbl="parChTrans1D4" presStyleIdx="1" presStyleCnt="3"/>
      <dgm:spPr/>
      <dgm:t>
        <a:bodyPr/>
        <a:lstStyle/>
        <a:p>
          <a:endParaRPr lang="es-ES"/>
        </a:p>
      </dgm:t>
    </dgm:pt>
    <dgm:pt modelId="{36364E17-0250-4F8E-8D92-BEF7C09C7AA2}" type="pres">
      <dgm:prSet presAssocID="{EEE6E7D3-4560-4FC3-8363-549841690EB2}" presName="root2" presStyleCnt="0"/>
      <dgm:spPr/>
      <dgm:t>
        <a:bodyPr/>
        <a:lstStyle/>
        <a:p>
          <a:endParaRPr lang="es-ES"/>
        </a:p>
      </dgm:t>
    </dgm:pt>
    <dgm:pt modelId="{81C7C79D-6051-469C-BF50-E7A48329D6B0}" type="pres">
      <dgm:prSet presAssocID="{EEE6E7D3-4560-4FC3-8363-549841690EB2}" presName="LevelTwoTextNode" presStyleLbl="node4" presStyleIdx="1" presStyleCnt="3" custLinFactNeighborX="-30709" custLinFactNeighborY="499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DAB308B-3029-4C35-8F90-9385814714BB}" type="pres">
      <dgm:prSet presAssocID="{EEE6E7D3-4560-4FC3-8363-549841690EB2}" presName="level3hierChild" presStyleCnt="0"/>
      <dgm:spPr/>
      <dgm:t>
        <a:bodyPr/>
        <a:lstStyle/>
        <a:p>
          <a:endParaRPr lang="es-ES"/>
        </a:p>
      </dgm:t>
    </dgm:pt>
    <dgm:pt modelId="{D10BF8D5-7A49-401C-977D-3C96E8FD5DF1}" type="pres">
      <dgm:prSet presAssocID="{D6BE1B28-E857-4195-BE6E-25CD757A301A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DC1FDAF2-2C58-4E46-83B1-B4E34DE7DC0C}" type="pres">
      <dgm:prSet presAssocID="{D6BE1B28-E857-4195-BE6E-25CD757A301A}" presName="connTx" presStyleLbl="parChTrans1D2" presStyleIdx="2" presStyleCnt="3"/>
      <dgm:spPr/>
      <dgm:t>
        <a:bodyPr/>
        <a:lstStyle/>
        <a:p>
          <a:endParaRPr lang="es-ES"/>
        </a:p>
      </dgm:t>
    </dgm:pt>
    <dgm:pt modelId="{5ADF02A9-413A-4D72-8F99-E7649FF35BAE}" type="pres">
      <dgm:prSet presAssocID="{4961F123-BBE9-4850-9DF6-BB559C84B11D}" presName="root2" presStyleCnt="0"/>
      <dgm:spPr/>
      <dgm:t>
        <a:bodyPr/>
        <a:lstStyle/>
        <a:p>
          <a:endParaRPr lang="es-ES"/>
        </a:p>
      </dgm:t>
    </dgm:pt>
    <dgm:pt modelId="{B38ED849-349C-43C8-A970-710F84169C75}" type="pres">
      <dgm:prSet presAssocID="{4961F123-BBE9-4850-9DF6-BB559C84B11D}" presName="LevelTwoTextNode" presStyleLbl="node2" presStyleIdx="2" presStyleCnt="3" custScaleX="112197" custScaleY="115271" custLinFactNeighborX="796" custLinFactNeighborY="89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896947-50FD-42D5-B542-ABC4C7E8F467}" type="pres">
      <dgm:prSet presAssocID="{4961F123-BBE9-4850-9DF6-BB559C84B11D}" presName="level3hierChild" presStyleCnt="0"/>
      <dgm:spPr/>
      <dgm:t>
        <a:bodyPr/>
        <a:lstStyle/>
        <a:p>
          <a:endParaRPr lang="es-ES"/>
        </a:p>
      </dgm:t>
    </dgm:pt>
    <dgm:pt modelId="{0E3C00F7-EBC0-400F-A892-248FDB3FA47C}" type="pres">
      <dgm:prSet presAssocID="{8CEC35C8-B68F-4B0F-8F6F-FA815BB1B045}" presName="conn2-1" presStyleLbl="parChTrans1D3" presStyleIdx="2" presStyleCnt="3"/>
      <dgm:spPr/>
      <dgm:t>
        <a:bodyPr/>
        <a:lstStyle/>
        <a:p>
          <a:endParaRPr lang="es-ES"/>
        </a:p>
      </dgm:t>
    </dgm:pt>
    <dgm:pt modelId="{3F13A26C-341C-42F3-A856-72E8336AFFE0}" type="pres">
      <dgm:prSet presAssocID="{8CEC35C8-B68F-4B0F-8F6F-FA815BB1B045}" presName="connTx" presStyleLbl="parChTrans1D3" presStyleIdx="2" presStyleCnt="3"/>
      <dgm:spPr/>
      <dgm:t>
        <a:bodyPr/>
        <a:lstStyle/>
        <a:p>
          <a:endParaRPr lang="es-ES"/>
        </a:p>
      </dgm:t>
    </dgm:pt>
    <dgm:pt modelId="{97031BF2-48F7-4A3E-AE9D-86ABAF13D139}" type="pres">
      <dgm:prSet presAssocID="{69FC307A-EE33-4B99-9B8E-CC8667FADCED}" presName="root2" presStyleCnt="0"/>
      <dgm:spPr/>
      <dgm:t>
        <a:bodyPr/>
        <a:lstStyle/>
        <a:p>
          <a:endParaRPr lang="es-ES"/>
        </a:p>
      </dgm:t>
    </dgm:pt>
    <dgm:pt modelId="{54EB10EF-9AA5-4284-8449-CA046CCE2494}" type="pres">
      <dgm:prSet presAssocID="{69FC307A-EE33-4B99-9B8E-CC8667FADCED}" presName="LevelTwoTextNode" presStyleLbl="node3" presStyleIdx="2" presStyleCnt="3" custScaleX="121237" custScaleY="174913" custLinFactNeighborX="-19543" custLinFactNeighborY="856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34902D9-7006-4A54-92C0-C48D17D655F0}" type="pres">
      <dgm:prSet presAssocID="{69FC307A-EE33-4B99-9B8E-CC8667FADCED}" presName="level3hierChild" presStyleCnt="0"/>
      <dgm:spPr/>
      <dgm:t>
        <a:bodyPr/>
        <a:lstStyle/>
        <a:p>
          <a:endParaRPr lang="es-ES"/>
        </a:p>
      </dgm:t>
    </dgm:pt>
    <dgm:pt modelId="{B709F5A5-E5ED-433A-B628-0CBC4FC104DC}" type="pres">
      <dgm:prSet presAssocID="{839487C3-FCA3-47CF-B6C5-A8EA8B43DFEC}" presName="conn2-1" presStyleLbl="parChTrans1D4" presStyleIdx="2" presStyleCnt="3"/>
      <dgm:spPr/>
      <dgm:t>
        <a:bodyPr/>
        <a:lstStyle/>
        <a:p>
          <a:endParaRPr lang="es-ES"/>
        </a:p>
      </dgm:t>
    </dgm:pt>
    <dgm:pt modelId="{DD207AE7-1CCB-47B6-A22A-E38DC5A2E7A3}" type="pres">
      <dgm:prSet presAssocID="{839487C3-FCA3-47CF-B6C5-A8EA8B43DFEC}" presName="connTx" presStyleLbl="parChTrans1D4" presStyleIdx="2" presStyleCnt="3"/>
      <dgm:spPr/>
      <dgm:t>
        <a:bodyPr/>
        <a:lstStyle/>
        <a:p>
          <a:endParaRPr lang="es-ES"/>
        </a:p>
      </dgm:t>
    </dgm:pt>
    <dgm:pt modelId="{BF294C33-5504-4F60-BC76-FBAC5FA3BFD6}" type="pres">
      <dgm:prSet presAssocID="{D7023D5C-4253-412D-995C-074B3A58E68F}" presName="root2" presStyleCnt="0"/>
      <dgm:spPr/>
      <dgm:t>
        <a:bodyPr/>
        <a:lstStyle/>
        <a:p>
          <a:endParaRPr lang="es-ES"/>
        </a:p>
      </dgm:t>
    </dgm:pt>
    <dgm:pt modelId="{C5D54EB4-AF05-43E0-8E10-E3540F58FF11}" type="pres">
      <dgm:prSet presAssocID="{D7023D5C-4253-412D-995C-074B3A58E68F}" presName="LevelTwoTextNode" presStyleLbl="node4" presStyleIdx="2" presStyleCnt="3" custLinFactNeighborX="-40131" custLinFactNeighborY="824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BA4D0EE-DD4C-4570-8FE1-F239125547BF}" type="pres">
      <dgm:prSet presAssocID="{D7023D5C-4253-412D-995C-074B3A58E68F}" presName="level3hierChild" presStyleCnt="0"/>
      <dgm:spPr/>
      <dgm:t>
        <a:bodyPr/>
        <a:lstStyle/>
        <a:p>
          <a:endParaRPr lang="es-ES"/>
        </a:p>
      </dgm:t>
    </dgm:pt>
  </dgm:ptLst>
  <dgm:cxnLst>
    <dgm:cxn modelId="{C60407CC-AB10-4F87-A825-CA411DC80AB0}" type="presOf" srcId="{839487C3-FCA3-47CF-B6C5-A8EA8B43DFEC}" destId="{DD207AE7-1CCB-47B6-A22A-E38DC5A2E7A3}" srcOrd="1" destOrd="0" presId="urn:microsoft.com/office/officeart/2005/8/layout/hierarchy2"/>
    <dgm:cxn modelId="{D3B0F3FC-D763-4D0D-B39D-767951E5B5A5}" type="presOf" srcId="{927FDD4B-C8D9-4604-8798-21D96F64BCA1}" destId="{7EB4BE78-812D-481E-953F-973F650B274A}" srcOrd="0" destOrd="0" presId="urn:microsoft.com/office/officeart/2005/8/layout/hierarchy2"/>
    <dgm:cxn modelId="{3B0EE1B3-5108-4938-976A-1064AA2CFCAD}" srcId="{773C8E05-69D7-476D-993B-84B831DF4831}" destId="{EEE6E7D3-4560-4FC3-8363-549841690EB2}" srcOrd="0" destOrd="0" parTransId="{7C75CAF1-E03B-410B-8091-0B3374A9C956}" sibTransId="{5D99A623-72D0-4D01-8C4B-D91493166EE4}"/>
    <dgm:cxn modelId="{72761971-E582-40E4-A8FD-3FF7A0CF98F9}" type="presOf" srcId="{21DD0462-58B3-4102-BE06-E40A2708740E}" destId="{11E45460-6409-4FD1-87A4-53E6EE481C8B}" srcOrd="0" destOrd="0" presId="urn:microsoft.com/office/officeart/2005/8/layout/hierarchy2"/>
    <dgm:cxn modelId="{CC1BBA76-1554-410D-9050-C6533D769B17}" srcId="{927FDD4B-C8D9-4604-8798-21D96F64BCA1}" destId="{773C8E05-69D7-476D-993B-84B831DF4831}" srcOrd="0" destOrd="0" parTransId="{AA074B81-9122-4271-8733-43CA88FBB395}" sibTransId="{3CEB7B81-F4AF-492D-A209-274346FED3B2}"/>
    <dgm:cxn modelId="{9BF2770C-0BA4-4B7C-B101-AE9C739A8D5E}" srcId="{8659A969-0639-47D5-A125-ECEFA059BDD7}" destId="{5BC53709-E70C-4B1D-AB7F-6EBFD26F3AD5}" srcOrd="0" destOrd="0" parTransId="{1F9AC4C4-2EDC-41F1-927C-B94935BE6D68}" sibTransId="{08E08C5D-65A3-40F0-9E1C-1EDF551F6E6E}"/>
    <dgm:cxn modelId="{4A76948D-62E6-475F-8EBB-C63ADEB2893B}" srcId="{69FC307A-EE33-4B99-9B8E-CC8667FADCED}" destId="{D7023D5C-4253-412D-995C-074B3A58E68F}" srcOrd="0" destOrd="0" parTransId="{839487C3-FCA3-47CF-B6C5-A8EA8B43DFEC}" sibTransId="{2FF903FC-8E99-4520-8B83-DD4E2FA36BDB}"/>
    <dgm:cxn modelId="{5BE7A913-C856-4E86-AF36-EA74465A3822}" type="presOf" srcId="{BE2B8E1F-9E06-4047-ACD5-D4038CE16990}" destId="{DEEADC92-8D0E-47ED-A23E-664361EFD329}" srcOrd="0" destOrd="0" presId="urn:microsoft.com/office/officeart/2005/8/layout/hierarchy2"/>
    <dgm:cxn modelId="{BE2A7DAC-1158-495A-8EC8-0BD6F2A32481}" type="presOf" srcId="{48353ED2-C185-4B24-A2C9-B619325A248A}" destId="{C5F3C27E-4F9D-4DBF-85D6-6A0E50DAA8A3}" srcOrd="0" destOrd="0" presId="urn:microsoft.com/office/officeart/2005/8/layout/hierarchy2"/>
    <dgm:cxn modelId="{F109C0FF-C8CE-41D7-A547-C6175C805EA7}" type="presOf" srcId="{7C75CAF1-E03B-410B-8091-0B3374A9C956}" destId="{E6F33A2F-E814-4F58-99B7-8A9252886F29}" srcOrd="0" destOrd="0" presId="urn:microsoft.com/office/officeart/2005/8/layout/hierarchy2"/>
    <dgm:cxn modelId="{055AA9E3-0893-4874-B93A-2842EF9A4C3B}" type="presOf" srcId="{6558B7F8-5659-4042-BEB9-626CBA1F2A44}" destId="{51ABA7A4-83A6-400A-890B-9DB8918635CD}" srcOrd="0" destOrd="0" presId="urn:microsoft.com/office/officeart/2005/8/layout/hierarchy2"/>
    <dgm:cxn modelId="{78055725-4E69-44C1-87A8-53E530B549F1}" type="presOf" srcId="{4961F123-BBE9-4850-9DF6-BB559C84B11D}" destId="{B38ED849-349C-43C8-A970-710F84169C75}" srcOrd="0" destOrd="0" presId="urn:microsoft.com/office/officeart/2005/8/layout/hierarchy2"/>
    <dgm:cxn modelId="{C52D6913-147E-44F5-8E24-5DF3327BBD13}" type="presOf" srcId="{D6BE1B28-E857-4195-BE6E-25CD757A301A}" destId="{DC1FDAF2-2C58-4E46-83B1-B4E34DE7DC0C}" srcOrd="1" destOrd="0" presId="urn:microsoft.com/office/officeart/2005/8/layout/hierarchy2"/>
    <dgm:cxn modelId="{CE1BCCFD-82B5-4645-BBA6-6F33519BFDE5}" type="presOf" srcId="{773C8E05-69D7-476D-993B-84B831DF4831}" destId="{92486C09-F82D-430A-B8CF-512FF027963B}" srcOrd="0" destOrd="0" presId="urn:microsoft.com/office/officeart/2005/8/layout/hierarchy2"/>
    <dgm:cxn modelId="{C8DDEAC8-9A58-4974-99AD-1BC9DF79F54A}" type="presOf" srcId="{AA074B81-9122-4271-8733-43CA88FBB395}" destId="{722160D6-3B77-4D94-BA47-481BA20832A8}" srcOrd="1" destOrd="0" presId="urn:microsoft.com/office/officeart/2005/8/layout/hierarchy2"/>
    <dgm:cxn modelId="{AE4FBD19-E358-446A-AABB-491D894EC93B}" type="presOf" srcId="{839487C3-FCA3-47CF-B6C5-A8EA8B43DFEC}" destId="{B709F5A5-E5ED-433A-B628-0CBC4FC104DC}" srcOrd="0" destOrd="0" presId="urn:microsoft.com/office/officeart/2005/8/layout/hierarchy2"/>
    <dgm:cxn modelId="{970B6E53-ADC6-474C-AC64-516308929BEE}" type="presOf" srcId="{5BC53709-E70C-4B1D-AB7F-6EBFD26F3AD5}" destId="{4B2E94D5-703F-4196-B647-7124E9B96941}" srcOrd="0" destOrd="0" presId="urn:microsoft.com/office/officeart/2005/8/layout/hierarchy2"/>
    <dgm:cxn modelId="{C8E5A49F-6F4C-4A6C-A7EA-04A85F838E9D}" type="presOf" srcId="{D6BE1B28-E857-4195-BE6E-25CD757A301A}" destId="{D10BF8D5-7A49-401C-977D-3C96E8FD5DF1}" srcOrd="0" destOrd="0" presId="urn:microsoft.com/office/officeart/2005/8/layout/hierarchy2"/>
    <dgm:cxn modelId="{C9F712B1-A909-4052-987A-B538029B5A6F}" srcId="{4961F123-BBE9-4850-9DF6-BB559C84B11D}" destId="{69FC307A-EE33-4B99-9B8E-CC8667FADCED}" srcOrd="0" destOrd="0" parTransId="{8CEC35C8-B68F-4B0F-8F6F-FA815BB1B045}" sibTransId="{23ED1A0F-BEBA-4467-8139-015244181027}"/>
    <dgm:cxn modelId="{667212D6-88F3-4939-B7CD-BFE7E0BA2527}" type="presOf" srcId="{1F9AC4C4-2EDC-41F1-927C-B94935BE6D68}" destId="{20AA6925-F0C1-44BF-84AE-9789588A41D3}" srcOrd="0" destOrd="0" presId="urn:microsoft.com/office/officeart/2005/8/layout/hierarchy2"/>
    <dgm:cxn modelId="{044A497E-7B0A-4D33-B584-6467002158D0}" type="presOf" srcId="{8CEC35C8-B68F-4B0F-8F6F-FA815BB1B045}" destId="{0E3C00F7-EBC0-400F-A892-248FDB3FA47C}" srcOrd="0" destOrd="0" presId="urn:microsoft.com/office/officeart/2005/8/layout/hierarchy2"/>
    <dgm:cxn modelId="{25706D6C-B156-4665-96EE-0A87D19E4BD8}" type="presOf" srcId="{7C75CAF1-E03B-410B-8091-0B3374A9C956}" destId="{CB0993AC-0F6E-4276-B1F1-53AED08A5C33}" srcOrd="1" destOrd="0" presId="urn:microsoft.com/office/officeart/2005/8/layout/hierarchy2"/>
    <dgm:cxn modelId="{920A2003-EC65-4F5B-A97C-5ACD432A0DDD}" type="presOf" srcId="{8659A969-0639-47D5-A125-ECEFA059BDD7}" destId="{F03A527B-6995-42AB-8E04-8FD874863A7B}" srcOrd="0" destOrd="0" presId="urn:microsoft.com/office/officeart/2005/8/layout/hierarchy2"/>
    <dgm:cxn modelId="{7ACACCDE-FB4E-4464-84BD-E2F11BCE1CB3}" type="presOf" srcId="{8CEC35C8-B68F-4B0F-8F6F-FA815BB1B045}" destId="{3F13A26C-341C-42F3-A856-72E8336AFFE0}" srcOrd="1" destOrd="0" presId="urn:microsoft.com/office/officeart/2005/8/layout/hierarchy2"/>
    <dgm:cxn modelId="{2A205C46-3BCC-41C5-AF43-DB8F7F49F409}" type="presOf" srcId="{EEE6E7D3-4560-4FC3-8363-549841690EB2}" destId="{81C7C79D-6051-469C-BF50-E7A48329D6B0}" srcOrd="0" destOrd="0" presId="urn:microsoft.com/office/officeart/2005/8/layout/hierarchy2"/>
    <dgm:cxn modelId="{921B0D25-AF0E-4D3B-AC83-CFE9252D69E2}" type="presOf" srcId="{D7023D5C-4253-412D-995C-074B3A58E68F}" destId="{C5D54EB4-AF05-43E0-8E10-E3540F58FF11}" srcOrd="0" destOrd="0" presId="urn:microsoft.com/office/officeart/2005/8/layout/hierarchy2"/>
    <dgm:cxn modelId="{A02387C3-C6A9-40F9-9EA5-EA7D651F4FC0}" type="presOf" srcId="{1F9AC4C4-2EDC-41F1-927C-B94935BE6D68}" destId="{DC2A555E-DE33-4910-BD7A-CE800D47BA91}" srcOrd="1" destOrd="0" presId="urn:microsoft.com/office/officeart/2005/8/layout/hierarchy2"/>
    <dgm:cxn modelId="{C981F6B8-4806-4275-8A0D-CBDE404718EC}" type="presOf" srcId="{294BF77E-BF5B-4FAF-91D0-7B04E82DA357}" destId="{0900ED4D-E653-4B86-B169-D5A73ABECAA9}" srcOrd="0" destOrd="0" presId="urn:microsoft.com/office/officeart/2005/8/layout/hierarchy2"/>
    <dgm:cxn modelId="{1C470A4C-FA4E-4B94-9C06-83C939C6088E}" srcId="{A4A02D2E-46F1-4428-9F73-717D9D22CA0C}" destId="{21DD0462-58B3-4102-BE06-E40A2708740E}" srcOrd="0" destOrd="0" parTransId="{BE7E1EA1-AACF-4F4D-8E1E-3F1D0961B420}" sibTransId="{68CB3692-394F-4F4C-B97F-0BA39C3A7F5E}"/>
    <dgm:cxn modelId="{087FF678-BC6F-4230-91A8-4556A2522F09}" srcId="{21DD0462-58B3-4102-BE06-E40A2708740E}" destId="{927FDD4B-C8D9-4604-8798-21D96F64BCA1}" srcOrd="1" destOrd="0" parTransId="{48353ED2-C185-4B24-A2C9-B619325A248A}" sibTransId="{A60B4548-A141-4CCD-B26D-705DE351EABC}"/>
    <dgm:cxn modelId="{9B63ADD1-FEB5-473E-9DF9-EEC5240984FC}" srcId="{21DD0462-58B3-4102-BE06-E40A2708740E}" destId="{4961F123-BBE9-4850-9DF6-BB559C84B11D}" srcOrd="2" destOrd="0" parTransId="{D6BE1B28-E857-4195-BE6E-25CD757A301A}" sibTransId="{912FDA82-E463-4745-BD78-C1B6BE8B6408}"/>
    <dgm:cxn modelId="{6D7EF2B8-BBAA-482E-90CA-82049F8E7643}" type="presOf" srcId="{BE2B8E1F-9E06-4047-ACD5-D4038CE16990}" destId="{648263CB-D157-4351-927C-58827C36CDF2}" srcOrd="1" destOrd="0" presId="urn:microsoft.com/office/officeart/2005/8/layout/hierarchy2"/>
    <dgm:cxn modelId="{64DFB36D-5F6A-4FDF-95B7-2C0FF3906599}" type="presOf" srcId="{6558B7F8-5659-4042-BEB9-626CBA1F2A44}" destId="{6474DB3F-1AE6-4EDF-9C80-06F92A86896F}" srcOrd="1" destOrd="0" presId="urn:microsoft.com/office/officeart/2005/8/layout/hierarchy2"/>
    <dgm:cxn modelId="{B13180D2-C380-4F27-9E93-919D619AC1E4}" type="presOf" srcId="{AA074B81-9122-4271-8733-43CA88FBB395}" destId="{7FE59E19-4561-4624-8687-2C5C7B117F40}" srcOrd="0" destOrd="0" presId="urn:microsoft.com/office/officeart/2005/8/layout/hierarchy2"/>
    <dgm:cxn modelId="{27E5F1C9-EFE0-4307-B0A8-EC9BE4183DF4}" srcId="{5BC53709-E70C-4B1D-AB7F-6EBFD26F3AD5}" destId="{294BF77E-BF5B-4FAF-91D0-7B04E82DA357}" srcOrd="0" destOrd="0" parTransId="{6558B7F8-5659-4042-BEB9-626CBA1F2A44}" sibTransId="{C41C4D1E-64E2-4063-817C-561FBBBE10BB}"/>
    <dgm:cxn modelId="{EBC2665F-9045-4B4E-820B-E800938BBBE2}" type="presOf" srcId="{A4A02D2E-46F1-4428-9F73-717D9D22CA0C}" destId="{CB50C3CB-6115-4256-92F7-C3D18F6187D8}" srcOrd="0" destOrd="0" presId="urn:microsoft.com/office/officeart/2005/8/layout/hierarchy2"/>
    <dgm:cxn modelId="{A45CACED-99E1-4FE0-BBF6-985129E45090}" type="presOf" srcId="{69FC307A-EE33-4B99-9B8E-CC8667FADCED}" destId="{54EB10EF-9AA5-4284-8449-CA046CCE2494}" srcOrd="0" destOrd="0" presId="urn:microsoft.com/office/officeart/2005/8/layout/hierarchy2"/>
    <dgm:cxn modelId="{3C6D58B5-5844-4D28-9AB5-940085031BD9}" srcId="{21DD0462-58B3-4102-BE06-E40A2708740E}" destId="{8659A969-0639-47D5-A125-ECEFA059BDD7}" srcOrd="0" destOrd="0" parTransId="{BE2B8E1F-9E06-4047-ACD5-D4038CE16990}" sibTransId="{5A86AFFB-1461-47F0-96DB-C32715633D32}"/>
    <dgm:cxn modelId="{5E2B3255-9B4A-4A47-AEDA-C85152036DDB}" type="presOf" srcId="{48353ED2-C185-4B24-A2C9-B619325A248A}" destId="{173C8504-D78D-457A-A70C-07FFEA2E79C5}" srcOrd="1" destOrd="0" presId="urn:microsoft.com/office/officeart/2005/8/layout/hierarchy2"/>
    <dgm:cxn modelId="{2622054C-EDBC-416A-8047-EFCBB2DC26D8}" type="presParOf" srcId="{CB50C3CB-6115-4256-92F7-C3D18F6187D8}" destId="{1CF113D9-787E-499B-A761-73FFDD6008EA}" srcOrd="0" destOrd="0" presId="urn:microsoft.com/office/officeart/2005/8/layout/hierarchy2"/>
    <dgm:cxn modelId="{71288B64-89D1-43D7-B0F2-29C731A4247A}" type="presParOf" srcId="{1CF113D9-787E-499B-A761-73FFDD6008EA}" destId="{11E45460-6409-4FD1-87A4-53E6EE481C8B}" srcOrd="0" destOrd="0" presId="urn:microsoft.com/office/officeart/2005/8/layout/hierarchy2"/>
    <dgm:cxn modelId="{DF8256AA-5B55-4E02-8B29-1222505543BC}" type="presParOf" srcId="{1CF113D9-787E-499B-A761-73FFDD6008EA}" destId="{B4ABBA3C-DAB5-4909-AF59-288FC4BB1787}" srcOrd="1" destOrd="0" presId="urn:microsoft.com/office/officeart/2005/8/layout/hierarchy2"/>
    <dgm:cxn modelId="{E2CA88F2-6C01-4ABA-826F-D7AAD22072ED}" type="presParOf" srcId="{B4ABBA3C-DAB5-4909-AF59-288FC4BB1787}" destId="{DEEADC92-8D0E-47ED-A23E-664361EFD329}" srcOrd="0" destOrd="0" presId="urn:microsoft.com/office/officeart/2005/8/layout/hierarchy2"/>
    <dgm:cxn modelId="{6A747F2E-0ED1-4CF2-8A43-56742B036AF2}" type="presParOf" srcId="{DEEADC92-8D0E-47ED-A23E-664361EFD329}" destId="{648263CB-D157-4351-927C-58827C36CDF2}" srcOrd="0" destOrd="0" presId="urn:microsoft.com/office/officeart/2005/8/layout/hierarchy2"/>
    <dgm:cxn modelId="{69103AB5-4BEE-41EC-9F04-8FE198EA4D47}" type="presParOf" srcId="{B4ABBA3C-DAB5-4909-AF59-288FC4BB1787}" destId="{054A5030-80EB-4686-BB7D-D1B49FB71B1F}" srcOrd="1" destOrd="0" presId="urn:microsoft.com/office/officeart/2005/8/layout/hierarchy2"/>
    <dgm:cxn modelId="{0106178B-8D86-483C-94D8-EBA3B8023AEA}" type="presParOf" srcId="{054A5030-80EB-4686-BB7D-D1B49FB71B1F}" destId="{F03A527B-6995-42AB-8E04-8FD874863A7B}" srcOrd="0" destOrd="0" presId="urn:microsoft.com/office/officeart/2005/8/layout/hierarchy2"/>
    <dgm:cxn modelId="{D82690C9-5051-497E-BB3C-9BCB2F093208}" type="presParOf" srcId="{054A5030-80EB-4686-BB7D-D1B49FB71B1F}" destId="{7FDB7922-3AE1-47F6-B1CD-62BC8635079C}" srcOrd="1" destOrd="0" presId="urn:microsoft.com/office/officeart/2005/8/layout/hierarchy2"/>
    <dgm:cxn modelId="{DA0A1068-DCC5-48CD-A1E0-67361F0F74B6}" type="presParOf" srcId="{7FDB7922-3AE1-47F6-B1CD-62BC8635079C}" destId="{20AA6925-F0C1-44BF-84AE-9789588A41D3}" srcOrd="0" destOrd="0" presId="urn:microsoft.com/office/officeart/2005/8/layout/hierarchy2"/>
    <dgm:cxn modelId="{17D97301-2944-436F-BC4C-173D6D7DFB6F}" type="presParOf" srcId="{20AA6925-F0C1-44BF-84AE-9789588A41D3}" destId="{DC2A555E-DE33-4910-BD7A-CE800D47BA91}" srcOrd="0" destOrd="0" presId="urn:microsoft.com/office/officeart/2005/8/layout/hierarchy2"/>
    <dgm:cxn modelId="{46B40ADB-6642-4BAB-8B7E-C7AD351FCF99}" type="presParOf" srcId="{7FDB7922-3AE1-47F6-B1CD-62BC8635079C}" destId="{BD72713B-4983-49E1-A095-B6706D2C2975}" srcOrd="1" destOrd="0" presId="urn:microsoft.com/office/officeart/2005/8/layout/hierarchy2"/>
    <dgm:cxn modelId="{029C5E89-1CA8-4346-A80C-928C0C9F86D5}" type="presParOf" srcId="{BD72713B-4983-49E1-A095-B6706D2C2975}" destId="{4B2E94D5-703F-4196-B647-7124E9B96941}" srcOrd="0" destOrd="0" presId="urn:microsoft.com/office/officeart/2005/8/layout/hierarchy2"/>
    <dgm:cxn modelId="{8C630798-C704-4BEF-BD62-DD4BB5531CEC}" type="presParOf" srcId="{BD72713B-4983-49E1-A095-B6706D2C2975}" destId="{5528ED85-1FE9-45E8-8286-8CA55099B048}" srcOrd="1" destOrd="0" presId="urn:microsoft.com/office/officeart/2005/8/layout/hierarchy2"/>
    <dgm:cxn modelId="{184BA509-B835-4988-AD3F-523919422942}" type="presParOf" srcId="{5528ED85-1FE9-45E8-8286-8CA55099B048}" destId="{51ABA7A4-83A6-400A-890B-9DB8918635CD}" srcOrd="0" destOrd="0" presId="urn:microsoft.com/office/officeart/2005/8/layout/hierarchy2"/>
    <dgm:cxn modelId="{C5D67170-A573-4A14-89C2-552A2EC92C6B}" type="presParOf" srcId="{51ABA7A4-83A6-400A-890B-9DB8918635CD}" destId="{6474DB3F-1AE6-4EDF-9C80-06F92A86896F}" srcOrd="0" destOrd="0" presId="urn:microsoft.com/office/officeart/2005/8/layout/hierarchy2"/>
    <dgm:cxn modelId="{E7BBD783-E958-45F4-AFE8-A489882B6129}" type="presParOf" srcId="{5528ED85-1FE9-45E8-8286-8CA55099B048}" destId="{E46DAE53-16BA-45D8-8AF8-BA536F455DEA}" srcOrd="1" destOrd="0" presId="urn:microsoft.com/office/officeart/2005/8/layout/hierarchy2"/>
    <dgm:cxn modelId="{105B1AAD-1DCA-4827-931E-4832714F57EF}" type="presParOf" srcId="{E46DAE53-16BA-45D8-8AF8-BA536F455DEA}" destId="{0900ED4D-E653-4B86-B169-D5A73ABECAA9}" srcOrd="0" destOrd="0" presId="urn:microsoft.com/office/officeart/2005/8/layout/hierarchy2"/>
    <dgm:cxn modelId="{182036B7-8AA5-4D86-8E8B-4B6039C09125}" type="presParOf" srcId="{E46DAE53-16BA-45D8-8AF8-BA536F455DEA}" destId="{73ECC414-F806-417C-9C51-CF765CB6D4BE}" srcOrd="1" destOrd="0" presId="urn:microsoft.com/office/officeart/2005/8/layout/hierarchy2"/>
    <dgm:cxn modelId="{4546E9CC-5218-462E-BA4C-2C92CCF63884}" type="presParOf" srcId="{B4ABBA3C-DAB5-4909-AF59-288FC4BB1787}" destId="{C5F3C27E-4F9D-4DBF-85D6-6A0E50DAA8A3}" srcOrd="2" destOrd="0" presId="urn:microsoft.com/office/officeart/2005/8/layout/hierarchy2"/>
    <dgm:cxn modelId="{0022B36C-3E8F-4E69-AC6F-5B895D0095AB}" type="presParOf" srcId="{C5F3C27E-4F9D-4DBF-85D6-6A0E50DAA8A3}" destId="{173C8504-D78D-457A-A70C-07FFEA2E79C5}" srcOrd="0" destOrd="0" presId="urn:microsoft.com/office/officeart/2005/8/layout/hierarchy2"/>
    <dgm:cxn modelId="{151BE6A1-D820-4A9B-ACBD-DFA051E7E066}" type="presParOf" srcId="{B4ABBA3C-DAB5-4909-AF59-288FC4BB1787}" destId="{5B84A84F-A112-4119-8F87-3CAEA87C1D40}" srcOrd="3" destOrd="0" presId="urn:microsoft.com/office/officeart/2005/8/layout/hierarchy2"/>
    <dgm:cxn modelId="{19F1343D-6276-4C3C-A174-49E0EA86A63E}" type="presParOf" srcId="{5B84A84F-A112-4119-8F87-3CAEA87C1D40}" destId="{7EB4BE78-812D-481E-953F-973F650B274A}" srcOrd="0" destOrd="0" presId="urn:microsoft.com/office/officeart/2005/8/layout/hierarchy2"/>
    <dgm:cxn modelId="{548D84DD-B035-444A-82BC-98DC86CE4CD4}" type="presParOf" srcId="{5B84A84F-A112-4119-8F87-3CAEA87C1D40}" destId="{CF17C0F1-6842-4979-874F-989611377C4C}" srcOrd="1" destOrd="0" presId="urn:microsoft.com/office/officeart/2005/8/layout/hierarchy2"/>
    <dgm:cxn modelId="{6B0E2E34-D617-4B16-88B3-F8AD4757A4CD}" type="presParOf" srcId="{CF17C0F1-6842-4979-874F-989611377C4C}" destId="{7FE59E19-4561-4624-8687-2C5C7B117F40}" srcOrd="0" destOrd="0" presId="urn:microsoft.com/office/officeart/2005/8/layout/hierarchy2"/>
    <dgm:cxn modelId="{0846A905-549F-415B-B75C-11C00D2DC304}" type="presParOf" srcId="{7FE59E19-4561-4624-8687-2C5C7B117F40}" destId="{722160D6-3B77-4D94-BA47-481BA20832A8}" srcOrd="0" destOrd="0" presId="urn:microsoft.com/office/officeart/2005/8/layout/hierarchy2"/>
    <dgm:cxn modelId="{AF015200-3825-474E-AB08-81257BF3319C}" type="presParOf" srcId="{CF17C0F1-6842-4979-874F-989611377C4C}" destId="{BC04EB3B-15C8-4ED9-9BF8-AC70CA4BEFC2}" srcOrd="1" destOrd="0" presId="urn:microsoft.com/office/officeart/2005/8/layout/hierarchy2"/>
    <dgm:cxn modelId="{8A5190BB-BBC1-4DAF-A9D7-156060857DA2}" type="presParOf" srcId="{BC04EB3B-15C8-4ED9-9BF8-AC70CA4BEFC2}" destId="{92486C09-F82D-430A-B8CF-512FF027963B}" srcOrd="0" destOrd="0" presId="urn:microsoft.com/office/officeart/2005/8/layout/hierarchy2"/>
    <dgm:cxn modelId="{D1D63D72-77E7-4BEF-BEC1-3030586C5B4E}" type="presParOf" srcId="{BC04EB3B-15C8-4ED9-9BF8-AC70CA4BEFC2}" destId="{E1090BEB-E3A9-4AAC-BD2E-6A0B6429296E}" srcOrd="1" destOrd="0" presId="urn:microsoft.com/office/officeart/2005/8/layout/hierarchy2"/>
    <dgm:cxn modelId="{3D23E01D-6F80-49FF-9479-E3251D48C93E}" type="presParOf" srcId="{E1090BEB-E3A9-4AAC-BD2E-6A0B6429296E}" destId="{E6F33A2F-E814-4F58-99B7-8A9252886F29}" srcOrd="0" destOrd="0" presId="urn:microsoft.com/office/officeart/2005/8/layout/hierarchy2"/>
    <dgm:cxn modelId="{57D6FBA8-B84C-4B80-A763-63B17D4BD243}" type="presParOf" srcId="{E6F33A2F-E814-4F58-99B7-8A9252886F29}" destId="{CB0993AC-0F6E-4276-B1F1-53AED08A5C33}" srcOrd="0" destOrd="0" presId="urn:microsoft.com/office/officeart/2005/8/layout/hierarchy2"/>
    <dgm:cxn modelId="{6510CF70-DF7B-43AB-9461-2039E864008D}" type="presParOf" srcId="{E1090BEB-E3A9-4AAC-BD2E-6A0B6429296E}" destId="{36364E17-0250-4F8E-8D92-BEF7C09C7AA2}" srcOrd="1" destOrd="0" presId="urn:microsoft.com/office/officeart/2005/8/layout/hierarchy2"/>
    <dgm:cxn modelId="{5BD0B28D-0B59-401F-BE62-B3AB436720AB}" type="presParOf" srcId="{36364E17-0250-4F8E-8D92-BEF7C09C7AA2}" destId="{81C7C79D-6051-469C-BF50-E7A48329D6B0}" srcOrd="0" destOrd="0" presId="urn:microsoft.com/office/officeart/2005/8/layout/hierarchy2"/>
    <dgm:cxn modelId="{0B08679E-EC97-44B2-A59C-A5221D72FC32}" type="presParOf" srcId="{36364E17-0250-4F8E-8D92-BEF7C09C7AA2}" destId="{5DAB308B-3029-4C35-8F90-9385814714BB}" srcOrd="1" destOrd="0" presId="urn:microsoft.com/office/officeart/2005/8/layout/hierarchy2"/>
    <dgm:cxn modelId="{79708829-521D-4D88-9C69-BF4A8C2AAAE5}" type="presParOf" srcId="{B4ABBA3C-DAB5-4909-AF59-288FC4BB1787}" destId="{D10BF8D5-7A49-401C-977D-3C96E8FD5DF1}" srcOrd="4" destOrd="0" presId="urn:microsoft.com/office/officeart/2005/8/layout/hierarchy2"/>
    <dgm:cxn modelId="{8591B1EB-1981-4F56-A76B-A43AC32173B7}" type="presParOf" srcId="{D10BF8D5-7A49-401C-977D-3C96E8FD5DF1}" destId="{DC1FDAF2-2C58-4E46-83B1-B4E34DE7DC0C}" srcOrd="0" destOrd="0" presId="urn:microsoft.com/office/officeart/2005/8/layout/hierarchy2"/>
    <dgm:cxn modelId="{68C367F8-BDC8-407F-B607-30DBB5EA886E}" type="presParOf" srcId="{B4ABBA3C-DAB5-4909-AF59-288FC4BB1787}" destId="{5ADF02A9-413A-4D72-8F99-E7649FF35BAE}" srcOrd="5" destOrd="0" presId="urn:microsoft.com/office/officeart/2005/8/layout/hierarchy2"/>
    <dgm:cxn modelId="{56050053-C33E-442C-B178-42436E585DA2}" type="presParOf" srcId="{5ADF02A9-413A-4D72-8F99-E7649FF35BAE}" destId="{B38ED849-349C-43C8-A970-710F84169C75}" srcOrd="0" destOrd="0" presId="urn:microsoft.com/office/officeart/2005/8/layout/hierarchy2"/>
    <dgm:cxn modelId="{C8DF93CA-23F1-4932-A5E2-A86110ECA7F8}" type="presParOf" srcId="{5ADF02A9-413A-4D72-8F99-E7649FF35BAE}" destId="{C3896947-50FD-42D5-B542-ABC4C7E8F467}" srcOrd="1" destOrd="0" presId="urn:microsoft.com/office/officeart/2005/8/layout/hierarchy2"/>
    <dgm:cxn modelId="{186D49DB-1AE4-42F1-84E1-A35EEE4EE8F8}" type="presParOf" srcId="{C3896947-50FD-42D5-B542-ABC4C7E8F467}" destId="{0E3C00F7-EBC0-400F-A892-248FDB3FA47C}" srcOrd="0" destOrd="0" presId="urn:microsoft.com/office/officeart/2005/8/layout/hierarchy2"/>
    <dgm:cxn modelId="{C75F0D20-1898-4CD5-B765-228632F1AA95}" type="presParOf" srcId="{0E3C00F7-EBC0-400F-A892-248FDB3FA47C}" destId="{3F13A26C-341C-42F3-A856-72E8336AFFE0}" srcOrd="0" destOrd="0" presId="urn:microsoft.com/office/officeart/2005/8/layout/hierarchy2"/>
    <dgm:cxn modelId="{31C577A6-B6BF-43C7-97A1-EF953E2491D5}" type="presParOf" srcId="{C3896947-50FD-42D5-B542-ABC4C7E8F467}" destId="{97031BF2-48F7-4A3E-AE9D-86ABAF13D139}" srcOrd="1" destOrd="0" presId="urn:microsoft.com/office/officeart/2005/8/layout/hierarchy2"/>
    <dgm:cxn modelId="{0FCBFD5F-FF4B-40AD-8804-070092F72E60}" type="presParOf" srcId="{97031BF2-48F7-4A3E-AE9D-86ABAF13D139}" destId="{54EB10EF-9AA5-4284-8449-CA046CCE2494}" srcOrd="0" destOrd="0" presId="urn:microsoft.com/office/officeart/2005/8/layout/hierarchy2"/>
    <dgm:cxn modelId="{EEA74126-0BFC-4C51-BA78-12C3EB110657}" type="presParOf" srcId="{97031BF2-48F7-4A3E-AE9D-86ABAF13D139}" destId="{634902D9-7006-4A54-92C0-C48D17D655F0}" srcOrd="1" destOrd="0" presId="urn:microsoft.com/office/officeart/2005/8/layout/hierarchy2"/>
    <dgm:cxn modelId="{D9DF353B-DF95-4C57-AF96-280ADF5F5926}" type="presParOf" srcId="{634902D9-7006-4A54-92C0-C48D17D655F0}" destId="{B709F5A5-E5ED-433A-B628-0CBC4FC104DC}" srcOrd="0" destOrd="0" presId="urn:microsoft.com/office/officeart/2005/8/layout/hierarchy2"/>
    <dgm:cxn modelId="{05D0E51E-3F8C-430F-9EE6-5B9DDA061678}" type="presParOf" srcId="{B709F5A5-E5ED-433A-B628-0CBC4FC104DC}" destId="{DD207AE7-1CCB-47B6-A22A-E38DC5A2E7A3}" srcOrd="0" destOrd="0" presId="urn:microsoft.com/office/officeart/2005/8/layout/hierarchy2"/>
    <dgm:cxn modelId="{8AA6401B-4230-4FA4-B9FB-A36941B0D9C4}" type="presParOf" srcId="{634902D9-7006-4A54-92C0-C48D17D655F0}" destId="{BF294C33-5504-4F60-BC76-FBAC5FA3BFD6}" srcOrd="1" destOrd="0" presId="urn:microsoft.com/office/officeart/2005/8/layout/hierarchy2"/>
    <dgm:cxn modelId="{C92DEEB6-8C7C-4798-A4D1-7A6ED913DD66}" type="presParOf" srcId="{BF294C33-5504-4F60-BC76-FBAC5FA3BFD6}" destId="{C5D54EB4-AF05-43E0-8E10-E3540F58FF11}" srcOrd="0" destOrd="0" presId="urn:microsoft.com/office/officeart/2005/8/layout/hierarchy2"/>
    <dgm:cxn modelId="{2A8DA19A-1641-4DD6-BFD8-DC283040B786}" type="presParOf" srcId="{BF294C33-5504-4F60-BC76-FBAC5FA3BFD6}" destId="{EBA4D0EE-DD4C-4570-8FE1-F239125547B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E45460-6409-4FD1-87A4-53E6EE481C8B}">
      <dsp:nvSpPr>
        <dsp:cNvPr id="0" name=""/>
        <dsp:cNvSpPr/>
      </dsp:nvSpPr>
      <dsp:spPr>
        <a:xfrm>
          <a:off x="11" y="7848875"/>
          <a:ext cx="1700444" cy="15396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Efectos que producen en el SNC</a:t>
          </a:r>
          <a:endParaRPr lang="es-ES" sz="2400" b="1" kern="1200" dirty="0"/>
        </a:p>
      </dsp:txBody>
      <dsp:txXfrm>
        <a:off x="45105" y="7893969"/>
        <a:ext cx="1610256" cy="1449432"/>
      </dsp:txXfrm>
    </dsp:sp>
    <dsp:sp modelId="{DEEADC92-8D0E-47ED-A23E-664361EFD329}">
      <dsp:nvSpPr>
        <dsp:cNvPr id="0" name=""/>
        <dsp:cNvSpPr/>
      </dsp:nvSpPr>
      <dsp:spPr>
        <a:xfrm rot="17331180">
          <a:off x="1006323" y="7643695"/>
          <a:ext cx="2051039" cy="8978"/>
        </a:xfrm>
        <a:custGeom>
          <a:avLst/>
          <a:gdLst/>
          <a:ahLst/>
          <a:cxnLst/>
          <a:rect l="0" t="0" r="0" b="0"/>
          <a:pathLst>
            <a:path>
              <a:moveTo>
                <a:pt x="0" y="4489"/>
              </a:moveTo>
              <a:lnTo>
                <a:pt x="2051039" y="448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1980567" y="7596908"/>
        <a:ext cx="102551" cy="102551"/>
      </dsp:txXfrm>
    </dsp:sp>
    <dsp:sp modelId="{F03A527B-6995-42AB-8E04-8FD874863A7B}">
      <dsp:nvSpPr>
        <dsp:cNvPr id="0" name=""/>
        <dsp:cNvSpPr/>
      </dsp:nvSpPr>
      <dsp:spPr>
        <a:xfrm>
          <a:off x="2363231" y="6268107"/>
          <a:ext cx="1638303" cy="8191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Depresores</a:t>
          </a:r>
          <a:r>
            <a:rPr lang="es-ES" sz="1050" kern="1200" dirty="0" smtClean="0"/>
            <a:t> </a:t>
          </a:r>
          <a:endParaRPr lang="es-ES" sz="1050" kern="1200" dirty="0"/>
        </a:p>
      </dsp:txBody>
      <dsp:txXfrm>
        <a:off x="2387223" y="6292099"/>
        <a:ext cx="1590319" cy="771167"/>
      </dsp:txXfrm>
    </dsp:sp>
    <dsp:sp modelId="{20AA6925-F0C1-44BF-84AE-9789588A41D3}">
      <dsp:nvSpPr>
        <dsp:cNvPr id="0" name=""/>
        <dsp:cNvSpPr/>
      </dsp:nvSpPr>
      <dsp:spPr>
        <a:xfrm rot="21497483">
          <a:off x="4001462" y="6668381"/>
          <a:ext cx="322807" cy="8978"/>
        </a:xfrm>
        <a:custGeom>
          <a:avLst/>
          <a:gdLst/>
          <a:ahLst/>
          <a:cxnLst/>
          <a:rect l="0" t="0" r="0" b="0"/>
          <a:pathLst>
            <a:path>
              <a:moveTo>
                <a:pt x="0" y="4489"/>
              </a:moveTo>
              <a:lnTo>
                <a:pt x="322807" y="448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154796" y="6664800"/>
        <a:ext cx="16140" cy="16140"/>
      </dsp:txXfrm>
    </dsp:sp>
    <dsp:sp modelId="{4B2E94D5-703F-4196-B647-7124E9B96941}">
      <dsp:nvSpPr>
        <dsp:cNvPr id="0" name=""/>
        <dsp:cNvSpPr/>
      </dsp:nvSpPr>
      <dsp:spPr>
        <a:xfrm>
          <a:off x="4324198" y="5953540"/>
          <a:ext cx="2055087" cy="14290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Disminuyen la actividad cerebral y el ritmo de las funciones corporales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 </a:t>
          </a:r>
          <a:endParaRPr lang="es-ES" sz="1100" kern="1200" dirty="0"/>
        </a:p>
      </dsp:txBody>
      <dsp:txXfrm>
        <a:off x="4366053" y="5995395"/>
        <a:ext cx="1971377" cy="1345324"/>
      </dsp:txXfrm>
    </dsp:sp>
    <dsp:sp modelId="{51ABA7A4-83A6-400A-890B-9DB8918635CD}">
      <dsp:nvSpPr>
        <dsp:cNvPr id="0" name=""/>
        <dsp:cNvSpPr/>
      </dsp:nvSpPr>
      <dsp:spPr>
        <a:xfrm rot="46313">
          <a:off x="6379265" y="6666677"/>
          <a:ext cx="461519" cy="8978"/>
        </a:xfrm>
        <a:custGeom>
          <a:avLst/>
          <a:gdLst/>
          <a:ahLst/>
          <a:cxnLst/>
          <a:rect l="0" t="0" r="0" b="0"/>
          <a:pathLst>
            <a:path>
              <a:moveTo>
                <a:pt x="0" y="4489"/>
              </a:moveTo>
              <a:lnTo>
                <a:pt x="461519" y="448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598486" y="6659628"/>
        <a:ext cx="23075" cy="23075"/>
      </dsp:txXfrm>
    </dsp:sp>
    <dsp:sp modelId="{0900ED4D-E653-4B86-B169-D5A73ABECAA9}">
      <dsp:nvSpPr>
        <dsp:cNvPr id="0" name=""/>
        <dsp:cNvSpPr/>
      </dsp:nvSpPr>
      <dsp:spPr>
        <a:xfrm>
          <a:off x="6840763" y="6264699"/>
          <a:ext cx="1638303" cy="8191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Inhalantes, alcohol, marihuana,  entre otros </a:t>
          </a:r>
          <a:endParaRPr lang="es-ES" sz="1500" kern="1200" dirty="0"/>
        </a:p>
      </dsp:txBody>
      <dsp:txXfrm>
        <a:off x="6864755" y="6288691"/>
        <a:ext cx="1590319" cy="771167"/>
      </dsp:txXfrm>
    </dsp:sp>
    <dsp:sp modelId="{C5F3C27E-4F9D-4DBF-85D6-6A0E50DAA8A3}">
      <dsp:nvSpPr>
        <dsp:cNvPr id="0" name=""/>
        <dsp:cNvSpPr/>
      </dsp:nvSpPr>
      <dsp:spPr>
        <a:xfrm rot="55550">
          <a:off x="1700411" y="8619656"/>
          <a:ext cx="675904" cy="8978"/>
        </a:xfrm>
        <a:custGeom>
          <a:avLst/>
          <a:gdLst/>
          <a:ahLst/>
          <a:cxnLst/>
          <a:rect l="0" t="0" r="0" b="0"/>
          <a:pathLst>
            <a:path>
              <a:moveTo>
                <a:pt x="0" y="4489"/>
              </a:moveTo>
              <a:lnTo>
                <a:pt x="675904" y="448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021466" y="8607248"/>
        <a:ext cx="33795" cy="33795"/>
      </dsp:txXfrm>
    </dsp:sp>
    <dsp:sp modelId="{7EB4BE78-812D-481E-953F-973F650B274A}">
      <dsp:nvSpPr>
        <dsp:cNvPr id="0" name=""/>
        <dsp:cNvSpPr/>
      </dsp:nvSpPr>
      <dsp:spPr>
        <a:xfrm>
          <a:off x="2376272" y="8136907"/>
          <a:ext cx="1669611" cy="9853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Estimulantes</a:t>
          </a:r>
          <a:r>
            <a:rPr lang="es-ES" sz="1000" kern="1200" dirty="0" smtClean="0"/>
            <a:t> </a:t>
          </a:r>
          <a:endParaRPr lang="es-ES" sz="1000" kern="1200" dirty="0"/>
        </a:p>
      </dsp:txBody>
      <dsp:txXfrm>
        <a:off x="2405133" y="8165768"/>
        <a:ext cx="1611889" cy="927676"/>
      </dsp:txXfrm>
    </dsp:sp>
    <dsp:sp modelId="{7FE59E19-4561-4624-8687-2C5C7B117F40}">
      <dsp:nvSpPr>
        <dsp:cNvPr id="0" name=""/>
        <dsp:cNvSpPr/>
      </dsp:nvSpPr>
      <dsp:spPr>
        <a:xfrm rot="21451602">
          <a:off x="4045730" y="8618052"/>
          <a:ext cx="327441" cy="8978"/>
        </a:xfrm>
        <a:custGeom>
          <a:avLst/>
          <a:gdLst/>
          <a:ahLst/>
          <a:cxnLst/>
          <a:rect l="0" t="0" r="0" b="0"/>
          <a:pathLst>
            <a:path>
              <a:moveTo>
                <a:pt x="0" y="4489"/>
              </a:moveTo>
              <a:lnTo>
                <a:pt x="327441" y="448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201265" y="8614355"/>
        <a:ext cx="16372" cy="16372"/>
      </dsp:txXfrm>
    </dsp:sp>
    <dsp:sp modelId="{92486C09-F82D-430A-B8CF-512FF027963B}">
      <dsp:nvSpPr>
        <dsp:cNvPr id="0" name=""/>
        <dsp:cNvSpPr/>
      </dsp:nvSpPr>
      <dsp:spPr>
        <a:xfrm>
          <a:off x="4373019" y="7920880"/>
          <a:ext cx="2000384" cy="13891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Incrementan la actividad cerebral y la energía, elevando la presión arterial y la frecuencia cardíaca y respiratoria </a:t>
          </a:r>
          <a:endParaRPr lang="es-ES" sz="1600" kern="1200" dirty="0"/>
        </a:p>
      </dsp:txBody>
      <dsp:txXfrm>
        <a:off x="4413707" y="7961568"/>
        <a:ext cx="1919008" cy="1307815"/>
      </dsp:txXfrm>
    </dsp:sp>
    <dsp:sp modelId="{E6F33A2F-E814-4F58-99B7-8A9252886F29}">
      <dsp:nvSpPr>
        <dsp:cNvPr id="0" name=""/>
        <dsp:cNvSpPr/>
      </dsp:nvSpPr>
      <dsp:spPr>
        <a:xfrm rot="22173">
          <a:off x="6373399" y="8612494"/>
          <a:ext cx="467368" cy="8978"/>
        </a:xfrm>
        <a:custGeom>
          <a:avLst/>
          <a:gdLst/>
          <a:ahLst/>
          <a:cxnLst/>
          <a:rect l="0" t="0" r="0" b="0"/>
          <a:pathLst>
            <a:path>
              <a:moveTo>
                <a:pt x="0" y="4489"/>
              </a:moveTo>
              <a:lnTo>
                <a:pt x="467368" y="448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595399" y="8605299"/>
        <a:ext cx="23368" cy="23368"/>
      </dsp:txXfrm>
    </dsp:sp>
    <dsp:sp modelId="{81C7C79D-6051-469C-BF50-E7A48329D6B0}">
      <dsp:nvSpPr>
        <dsp:cNvPr id="0" name=""/>
        <dsp:cNvSpPr/>
      </dsp:nvSpPr>
      <dsp:spPr>
        <a:xfrm>
          <a:off x="6840763" y="8208914"/>
          <a:ext cx="1638303" cy="8191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Cocaína, nicotina, chocolate, café, entre </a:t>
          </a:r>
          <a:r>
            <a:rPr lang="es-ES" sz="1500" kern="1200" dirty="0" smtClean="0"/>
            <a:t>otros</a:t>
          </a:r>
          <a:endParaRPr lang="es-ES" sz="1500" kern="1200" dirty="0" smtClean="0"/>
        </a:p>
      </dsp:txBody>
      <dsp:txXfrm>
        <a:off x="6864755" y="8232906"/>
        <a:ext cx="1590319" cy="771167"/>
      </dsp:txXfrm>
    </dsp:sp>
    <dsp:sp modelId="{D10BF8D5-7A49-401C-977D-3C96E8FD5DF1}">
      <dsp:nvSpPr>
        <dsp:cNvPr id="0" name=""/>
        <dsp:cNvSpPr/>
      </dsp:nvSpPr>
      <dsp:spPr>
        <a:xfrm rot="4198579">
          <a:off x="1051506" y="9541399"/>
          <a:ext cx="1973714" cy="8978"/>
        </a:xfrm>
        <a:custGeom>
          <a:avLst/>
          <a:gdLst/>
          <a:ahLst/>
          <a:cxnLst/>
          <a:rect l="0" t="0" r="0" b="0"/>
          <a:pathLst>
            <a:path>
              <a:moveTo>
                <a:pt x="0" y="4489"/>
              </a:moveTo>
              <a:lnTo>
                <a:pt x="1973714" y="448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1989021" y="9496545"/>
        <a:ext cx="98685" cy="98685"/>
      </dsp:txXfrm>
    </dsp:sp>
    <dsp:sp modelId="{B38ED849-349C-43C8-A970-710F84169C75}">
      <dsp:nvSpPr>
        <dsp:cNvPr id="0" name=""/>
        <dsp:cNvSpPr/>
      </dsp:nvSpPr>
      <dsp:spPr>
        <a:xfrm>
          <a:off x="2376272" y="10000968"/>
          <a:ext cx="1838127" cy="9442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Alucinógenos</a:t>
          </a:r>
          <a:r>
            <a:rPr lang="es-ES" sz="1050" kern="1200" dirty="0" smtClean="0"/>
            <a:t> </a:t>
          </a:r>
          <a:endParaRPr lang="es-ES" sz="1050" kern="1200" dirty="0"/>
        </a:p>
      </dsp:txBody>
      <dsp:txXfrm>
        <a:off x="2403928" y="10028624"/>
        <a:ext cx="1782815" cy="888932"/>
      </dsp:txXfrm>
    </dsp:sp>
    <dsp:sp modelId="{0E3C00F7-EBC0-400F-A892-248FDB3FA47C}">
      <dsp:nvSpPr>
        <dsp:cNvPr id="0" name=""/>
        <dsp:cNvSpPr/>
      </dsp:nvSpPr>
      <dsp:spPr>
        <a:xfrm rot="21299239">
          <a:off x="4213781" y="10454475"/>
          <a:ext cx="323343" cy="8978"/>
        </a:xfrm>
        <a:custGeom>
          <a:avLst/>
          <a:gdLst/>
          <a:ahLst/>
          <a:cxnLst/>
          <a:rect l="0" t="0" r="0" b="0"/>
          <a:pathLst>
            <a:path>
              <a:moveTo>
                <a:pt x="0" y="4489"/>
              </a:moveTo>
              <a:lnTo>
                <a:pt x="323343" y="448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367369" y="10450881"/>
        <a:ext cx="16167" cy="16167"/>
      </dsp:txXfrm>
    </dsp:sp>
    <dsp:sp modelId="{54EB10EF-9AA5-4284-8449-CA046CCE2494}">
      <dsp:nvSpPr>
        <dsp:cNvPr id="0" name=""/>
        <dsp:cNvSpPr/>
      </dsp:nvSpPr>
      <dsp:spPr>
        <a:xfrm>
          <a:off x="4536506" y="9728437"/>
          <a:ext cx="1986229" cy="14328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Generan  alteraciones de la percepción, el pensamiento y sensaciones similares a las provocadas por la psicosis</a:t>
          </a:r>
          <a:endParaRPr lang="es-ES" sz="1600" kern="1200" dirty="0"/>
        </a:p>
      </dsp:txBody>
      <dsp:txXfrm>
        <a:off x="4578471" y="9770402"/>
        <a:ext cx="1902299" cy="1348872"/>
      </dsp:txXfrm>
    </dsp:sp>
    <dsp:sp modelId="{B709F5A5-E5ED-433A-B628-0CBC4FC104DC}">
      <dsp:nvSpPr>
        <dsp:cNvPr id="0" name=""/>
        <dsp:cNvSpPr/>
      </dsp:nvSpPr>
      <dsp:spPr>
        <a:xfrm rot="21317992">
          <a:off x="6522199" y="10427275"/>
          <a:ext cx="319100" cy="8978"/>
        </a:xfrm>
        <a:custGeom>
          <a:avLst/>
          <a:gdLst/>
          <a:ahLst/>
          <a:cxnLst/>
          <a:rect l="0" t="0" r="0" b="0"/>
          <a:pathLst>
            <a:path>
              <a:moveTo>
                <a:pt x="0" y="4489"/>
              </a:moveTo>
              <a:lnTo>
                <a:pt x="319100" y="448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673772" y="10423787"/>
        <a:ext cx="15955" cy="15955"/>
      </dsp:txXfrm>
    </dsp:sp>
    <dsp:sp modelId="{C5D54EB4-AF05-43E0-8E10-E3540F58FF11}">
      <dsp:nvSpPr>
        <dsp:cNvPr id="0" name=""/>
        <dsp:cNvSpPr/>
      </dsp:nvSpPr>
      <dsp:spPr>
        <a:xfrm>
          <a:off x="6840763" y="10009115"/>
          <a:ext cx="1638303" cy="8191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dirty="0" smtClean="0"/>
            <a:t>LSD, peyote, hongos, éxtasis, entre </a:t>
          </a:r>
          <a:r>
            <a:rPr lang="es-ES" sz="1500" kern="1200" dirty="0" smtClean="0"/>
            <a:t>otros   </a:t>
          </a:r>
          <a:endParaRPr lang="es-ES" sz="1500" kern="1200" dirty="0"/>
        </a:p>
      </dsp:txBody>
      <dsp:txXfrm>
        <a:off x="6864755" y="10033107"/>
        <a:ext cx="1590319" cy="7711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E5E12-4307-4B9F-B612-8779B6D4C0E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A469A-E387-4F8F-A6BF-5A6E66BEA2B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82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A469A-E387-4F8F-A6BF-5A6E66BEA2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22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24/03/2017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TEMA: Tipos de drogas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Lic. Marybeth Alejandra Téllez Rodríguez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Enero- Junio 2017 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017281"/>
              </p:ext>
            </p:extLst>
          </p:nvPr>
        </p:nvGraphicFramePr>
        <p:xfrm>
          <a:off x="323528" y="-4419872"/>
          <a:ext cx="9144000" cy="16423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1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Instituto para la Atención y Prevención de las Adicciones. (2016). 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ABC de las sustancias psicoactivas.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Ciudad de México: IAPA.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135</Words>
  <Application>Microsoft Office PowerPoint</Application>
  <PresentationFormat>Presentación en pantalla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Tema de Office</vt:lpstr>
      <vt:lpstr>1_Tema de Office</vt:lpstr>
      <vt:lpstr>TEMA: Tipos de drogas</vt:lpstr>
      <vt:lpstr>Presentación de PowerPoint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Marybeth Tellez</cp:lastModifiedBy>
  <cp:revision>24</cp:revision>
  <dcterms:created xsi:type="dcterms:W3CDTF">2012-12-04T21:22:09Z</dcterms:created>
  <dcterms:modified xsi:type="dcterms:W3CDTF">2017-03-24T23:29:54Z</dcterms:modified>
</cp:coreProperties>
</file>