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0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>
        <p:scale>
          <a:sx n="114" d="100"/>
          <a:sy n="114" d="100"/>
        </p:scale>
        <p:origin x="-15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PRESENT SIMPLE</a:t>
            </a:r>
            <a:br>
              <a:rPr lang="es-MX" dirty="0" smtClean="0"/>
            </a:br>
            <a:r>
              <a:rPr lang="es-MX" dirty="0" smtClean="0"/>
              <a:t>FREQUENCY ADVERBS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         CONTADURÍA   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                    MA. E. GUADALUPE ISLAS LÓPEZ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                          ENERO-JUNIO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-324544" y="1600200"/>
            <a:ext cx="9468544" cy="3989039"/>
          </a:xfrm>
        </p:spPr>
        <p:txBody>
          <a:bodyPr>
            <a:normAutofit fontScale="92500" lnSpcReduction="10000"/>
          </a:bodyPr>
          <a:lstStyle/>
          <a:p>
            <a:endParaRPr lang="es-MX" sz="800" b="1" dirty="0">
              <a:latin typeface="Arial" pitchFamily="34" charset="0"/>
              <a:cs typeface="Arial" pitchFamily="34" charset="0"/>
            </a:endParaRPr>
          </a:p>
          <a:p>
            <a:endParaRPr lang="es-MX" sz="800" b="1" dirty="0" smtClean="0"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latin typeface="Arial" pitchFamily="34" charset="0"/>
              <a:cs typeface="Arial" pitchFamily="34" charset="0"/>
            </a:endParaRPr>
          </a:p>
          <a:p>
            <a:endParaRPr lang="es-MX" sz="800" b="1" dirty="0" smtClean="0"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latin typeface="Arial" pitchFamily="34" charset="0"/>
              <a:cs typeface="Arial" pitchFamily="34" charset="0"/>
            </a:endParaRPr>
          </a:p>
          <a:p>
            <a:endParaRPr lang="es-MX" sz="800" b="1" dirty="0" smtClean="0"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latin typeface="Arial" pitchFamily="34" charset="0"/>
              <a:cs typeface="Arial" pitchFamily="34" charset="0"/>
            </a:endParaRPr>
          </a:p>
          <a:p>
            <a:endParaRPr lang="es-MX" sz="800" b="1" dirty="0" smtClean="0"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latin typeface="Arial" pitchFamily="34" charset="0"/>
              <a:cs typeface="Arial" pitchFamily="34" charset="0"/>
            </a:endParaRPr>
          </a:p>
          <a:p>
            <a:endParaRPr lang="es-MX" sz="800" b="1" dirty="0" smtClean="0"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latin typeface="Arial" pitchFamily="34" charset="0"/>
              <a:cs typeface="Arial" pitchFamily="34" charset="0"/>
            </a:endParaRPr>
          </a:p>
          <a:p>
            <a:endParaRPr lang="es-MX" sz="800" b="1" dirty="0" smtClean="0">
              <a:latin typeface="Arial" pitchFamily="34" charset="0"/>
              <a:cs typeface="Arial" pitchFamily="34" charset="0"/>
            </a:endParaRPr>
          </a:p>
          <a:p>
            <a:endParaRPr lang="es-MX" sz="800" b="1" dirty="0" smtClean="0"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latin typeface="Arial" pitchFamily="34" charset="0"/>
              <a:cs typeface="Arial" pitchFamily="34" charset="0"/>
            </a:endParaRPr>
          </a:p>
          <a:p>
            <a:endParaRPr lang="es-MX" sz="800" b="1" dirty="0" smtClean="0"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latin typeface="Arial" pitchFamily="34" charset="0"/>
              <a:cs typeface="Arial" pitchFamily="34" charset="0"/>
            </a:endParaRPr>
          </a:p>
          <a:p>
            <a:endParaRPr lang="es-MX" sz="800" b="1" dirty="0" smtClean="0"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latin typeface="Arial" pitchFamily="34" charset="0"/>
              <a:cs typeface="Arial" pitchFamily="34" charset="0"/>
            </a:endParaRPr>
          </a:p>
          <a:p>
            <a:endParaRPr lang="es-MX" sz="800" b="1" dirty="0" smtClean="0"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latin typeface="Arial" pitchFamily="34" charset="0"/>
              <a:cs typeface="Arial" pitchFamily="34" charset="0"/>
            </a:endParaRPr>
          </a:p>
          <a:p>
            <a:endParaRPr lang="es-MX" sz="800" b="1" dirty="0" smtClean="0"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latin typeface="Arial" pitchFamily="34" charset="0"/>
              <a:cs typeface="Arial" pitchFamily="34" charset="0"/>
            </a:endParaRPr>
          </a:p>
          <a:p>
            <a:endParaRPr lang="es-MX" sz="800" b="1" dirty="0" smtClean="0">
              <a:latin typeface="Arial" pitchFamily="34" charset="0"/>
              <a:cs typeface="Arial" pitchFamily="34" charset="0"/>
            </a:endParaRPr>
          </a:p>
          <a:p>
            <a:endParaRPr lang="es-MX" sz="800" b="1" dirty="0" smtClean="0"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latin typeface="Arial" pitchFamily="34" charset="0"/>
              <a:cs typeface="Arial" pitchFamily="34" charset="0"/>
            </a:endParaRPr>
          </a:p>
          <a:p>
            <a:endParaRPr lang="es-MX" sz="800" b="1" dirty="0" smtClean="0"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latin typeface="Arial" pitchFamily="34" charset="0"/>
              <a:cs typeface="Arial" pitchFamily="34" charset="0"/>
            </a:endParaRPr>
          </a:p>
          <a:p>
            <a:endParaRPr lang="es-MX" sz="800" b="1" dirty="0" smtClean="0">
              <a:latin typeface="Arial" pitchFamily="34" charset="0"/>
              <a:cs typeface="Arial" pitchFamily="34" charset="0"/>
            </a:endParaRPr>
          </a:p>
          <a:p>
            <a:endParaRPr lang="es-MX" sz="800" b="1" dirty="0" smtClean="0"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latin typeface="Arial" pitchFamily="34" charset="0"/>
              <a:cs typeface="Arial" pitchFamily="34" charset="0"/>
            </a:endParaRPr>
          </a:p>
          <a:p>
            <a:r>
              <a:rPr lang="es-MX" sz="800" b="1" dirty="0" smtClean="0">
                <a:latin typeface="Arial" pitchFamily="34" charset="0"/>
                <a:cs typeface="Arial" pitchFamily="34" charset="0"/>
              </a:rPr>
              <a:t>https</a:t>
            </a:r>
            <a:r>
              <a:rPr lang="es-MX" sz="800" b="1" dirty="0">
                <a:latin typeface="Arial" pitchFamily="34" charset="0"/>
                <a:cs typeface="Arial" pitchFamily="34" charset="0"/>
              </a:rPr>
              <a:t>://</a:t>
            </a:r>
            <a:r>
              <a:rPr lang="es-MX" sz="600" b="1" dirty="0">
                <a:latin typeface="Arial" pitchFamily="34" charset="0"/>
                <a:cs typeface="Arial" pitchFamily="34" charset="0"/>
              </a:rPr>
              <a:t>www.google.com.mx/search?q=MAPA+conceptual+de+present+SIMPLE&amp;espv=2&amp;biw=1821&amp;bih=857&amp;tbm=isch&amp;tbo=u&amp;source=univ&amp;sa=X&amp;ei=xqBsVcfbFdW4ogSDjoGYCA&amp;ved=0CCYQ7Ak&amp;dpr=0.75#imgdii=eJ_egiLCcR70wM%3A%3BeJ_egiLCcR70wM%3A%3BzWT6FaF9MESnSM%3A&amp;imgrc=eJ_egiLCcR70wM%253A%3BavAEWH1Ml52FeM%3Bhttp%253A%252F%252Fcmapspublic.ihmc.us%252Frid%253D1LQ2WWQMN-1DQR62C-1XPD%252Fmapa%252520conceptual%252520Rosa%252520Segura%252520alvarado.cmap%253Frid%253D1LQ2WWQMN-1DQR62C-1XPD%2526partName%253Dhtmljpeg%3Bhttp%253A%252F%252Fcmapspublic.ihmc.us%252Frid%253D1LQ2WWQMN-1DQR62C-1XPD%252Fmapa%252520conceptual%252520Rosa%252520Segura%252520alvarado.cmap%3B1485%3B965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3352800"/>
            <a:ext cx="152400" cy="1524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0" y="1305342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800" dirty="0" smtClean="0"/>
          </a:p>
          <a:p>
            <a:endParaRPr lang="es-MX" sz="800" dirty="0"/>
          </a:p>
          <a:p>
            <a:endParaRPr lang="es-MX" sz="800" dirty="0" smtClean="0"/>
          </a:p>
          <a:p>
            <a:endParaRPr lang="es-MX" sz="800" dirty="0"/>
          </a:p>
          <a:p>
            <a:endParaRPr lang="es-MX" sz="800" dirty="0" smtClean="0"/>
          </a:p>
          <a:p>
            <a:endParaRPr lang="es-MX" sz="800" dirty="0"/>
          </a:p>
          <a:p>
            <a:endParaRPr lang="es-MX" sz="800" dirty="0" smtClean="0"/>
          </a:p>
          <a:p>
            <a:endParaRPr lang="es-MX" sz="800" dirty="0" smtClean="0"/>
          </a:p>
          <a:p>
            <a:endParaRPr lang="es-MX" sz="800" dirty="0"/>
          </a:p>
          <a:p>
            <a:endParaRPr lang="es-MX" sz="800" dirty="0" smtClean="0"/>
          </a:p>
          <a:p>
            <a:endParaRPr lang="es-MX" sz="800" dirty="0"/>
          </a:p>
          <a:p>
            <a:endParaRPr lang="es-MX" sz="800" dirty="0" smtClean="0"/>
          </a:p>
          <a:p>
            <a:endParaRPr lang="es-MX" sz="800" dirty="0"/>
          </a:p>
          <a:p>
            <a:endParaRPr lang="es-MX" sz="800" dirty="0" smtClean="0"/>
          </a:p>
          <a:p>
            <a:endParaRPr lang="es-MX" sz="800" dirty="0"/>
          </a:p>
          <a:p>
            <a:endParaRPr lang="es-MX" sz="800" dirty="0"/>
          </a:p>
          <a:p>
            <a:endParaRPr lang="es-MX" sz="800" dirty="0" smtClean="0"/>
          </a:p>
          <a:p>
            <a:endParaRPr lang="es-MX" sz="800" dirty="0"/>
          </a:p>
          <a:p>
            <a:endParaRPr lang="es-MX" sz="800" dirty="0" smtClean="0"/>
          </a:p>
          <a:p>
            <a:endParaRPr lang="es-MX" sz="800" dirty="0"/>
          </a:p>
          <a:p>
            <a:endParaRPr lang="es-MX" sz="800" dirty="0" smtClean="0"/>
          </a:p>
          <a:p>
            <a:endParaRPr lang="es-MX" sz="800" dirty="0"/>
          </a:p>
          <a:p>
            <a:endParaRPr lang="es-MX" sz="800" dirty="0" smtClean="0"/>
          </a:p>
          <a:p>
            <a:endParaRPr lang="es-MX" sz="800" dirty="0"/>
          </a:p>
          <a:p>
            <a:endParaRPr lang="es-MX" sz="800" dirty="0" smtClean="0"/>
          </a:p>
          <a:p>
            <a:endParaRPr lang="es-MX" sz="800" dirty="0"/>
          </a:p>
          <a:p>
            <a:endParaRPr lang="es-MX" sz="800" dirty="0" smtClean="0"/>
          </a:p>
          <a:p>
            <a:endParaRPr lang="es-MX" sz="800" dirty="0"/>
          </a:p>
          <a:p>
            <a:endParaRPr lang="es-MX" sz="800" dirty="0" smtClean="0"/>
          </a:p>
          <a:p>
            <a:endParaRPr lang="es-MX" sz="8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8" y="32048"/>
            <a:ext cx="9130952" cy="505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22</Words>
  <Application>Microsoft Office PowerPoint</Application>
  <PresentationFormat>Presentación en pantalla (4:3)</PresentationFormat>
  <Paragraphs>67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Tema de Office</vt:lpstr>
      <vt:lpstr>1_Tema de Office</vt:lpstr>
      <vt:lpstr>PRESENT SIMPLE FREQUENCY ADVERBS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COORDINACIÓN LC</cp:lastModifiedBy>
  <cp:revision>27</cp:revision>
  <dcterms:created xsi:type="dcterms:W3CDTF">2012-12-04T21:22:09Z</dcterms:created>
  <dcterms:modified xsi:type="dcterms:W3CDTF">2017-03-30T17:57:23Z</dcterms:modified>
</cp:coreProperties>
</file>