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75" d="100"/>
          <a:sy n="75" d="100"/>
        </p:scale>
        <p:origin x="-2700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24/03/2017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7113" y="1772816"/>
            <a:ext cx="8856984" cy="1470025"/>
          </a:xfrm>
        </p:spPr>
        <p:txBody>
          <a:bodyPr/>
          <a:lstStyle/>
          <a:p>
            <a:r>
              <a:rPr lang="es-MX" dirty="0" smtClean="0"/>
              <a:t>Garantías individuales.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Miguel Mendoza Méndez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enero-junio de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33871" y="2933020"/>
            <a:ext cx="173788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350" dirty="0"/>
          </a:p>
        </p:txBody>
      </p:sp>
      <p:sp>
        <p:nvSpPr>
          <p:cNvPr id="5" name="Rectángulo redondeado 4"/>
          <p:cNvSpPr/>
          <p:nvPr/>
        </p:nvSpPr>
        <p:spPr>
          <a:xfrm>
            <a:off x="1590779" y="1956207"/>
            <a:ext cx="5902924" cy="392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Garantías Individuales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45" name="Rectángulo redondeado 44"/>
          <p:cNvSpPr/>
          <p:nvPr/>
        </p:nvSpPr>
        <p:spPr>
          <a:xfrm>
            <a:off x="119579" y="5805264"/>
            <a:ext cx="1514469" cy="62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Universales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70" name="Flecha abajo 69"/>
          <p:cNvSpPr/>
          <p:nvPr/>
        </p:nvSpPr>
        <p:spPr>
          <a:xfrm>
            <a:off x="4445526" y="2348880"/>
            <a:ext cx="193430" cy="291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350"/>
          </a:p>
        </p:txBody>
      </p:sp>
      <p:sp>
        <p:nvSpPr>
          <p:cNvPr id="76" name="Rectángulo redondeado 4"/>
          <p:cNvSpPr/>
          <p:nvPr/>
        </p:nvSpPr>
        <p:spPr>
          <a:xfrm>
            <a:off x="1590779" y="2736683"/>
            <a:ext cx="5902924" cy="1195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800" dirty="0" smtClean="0">
                <a:solidFill>
                  <a:schemeClr val="tx1"/>
                </a:solidFill>
              </a:rPr>
              <a:t>Artículos 1-29 de la Constitución política de los estados unidos mexicanos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77" name="Rectángulo redondeado 44"/>
          <p:cNvSpPr/>
          <p:nvPr/>
        </p:nvSpPr>
        <p:spPr>
          <a:xfrm>
            <a:off x="3044530" y="4221088"/>
            <a:ext cx="3068040" cy="62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400" dirty="0" smtClean="0">
                <a:solidFill>
                  <a:schemeClr val="tx1"/>
                </a:solidFill>
              </a:rPr>
              <a:t>Características</a:t>
            </a:r>
            <a:endParaRPr lang="es-MX" sz="2400" dirty="0">
              <a:solidFill>
                <a:schemeClr val="tx1"/>
              </a:solidFill>
            </a:endParaRPr>
          </a:p>
        </p:txBody>
      </p:sp>
      <p:sp>
        <p:nvSpPr>
          <p:cNvPr id="78" name="Flecha abajo 69"/>
          <p:cNvSpPr/>
          <p:nvPr/>
        </p:nvSpPr>
        <p:spPr>
          <a:xfrm>
            <a:off x="4385119" y="3932408"/>
            <a:ext cx="193430" cy="193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1350"/>
          </a:p>
        </p:txBody>
      </p:sp>
      <p:sp>
        <p:nvSpPr>
          <p:cNvPr id="79" name="Rectángulo redondeado 44"/>
          <p:cNvSpPr/>
          <p:nvPr/>
        </p:nvSpPr>
        <p:spPr>
          <a:xfrm>
            <a:off x="5652120" y="5826752"/>
            <a:ext cx="1728192" cy="62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Irrenunciables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80" name="Rectángulo redondeado 44"/>
          <p:cNvSpPr/>
          <p:nvPr/>
        </p:nvSpPr>
        <p:spPr>
          <a:xfrm>
            <a:off x="7596336" y="5357126"/>
            <a:ext cx="1374634" cy="1053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Limitativas del estado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81" name="Rectángulo redondeado 44"/>
          <p:cNvSpPr/>
          <p:nvPr/>
        </p:nvSpPr>
        <p:spPr>
          <a:xfrm>
            <a:off x="1809318" y="5826752"/>
            <a:ext cx="1512168" cy="62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Inalienables</a:t>
            </a: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84" name="Rectángulo redondeado 44"/>
          <p:cNvSpPr/>
          <p:nvPr/>
        </p:nvSpPr>
        <p:spPr>
          <a:xfrm>
            <a:off x="3642445" y="5826752"/>
            <a:ext cx="1872209" cy="62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000" dirty="0" smtClean="0">
                <a:solidFill>
                  <a:schemeClr val="tx1"/>
                </a:solidFill>
              </a:rPr>
              <a:t>Imprescriptibles</a:t>
            </a:r>
            <a:endParaRPr lang="es-MX" sz="2000" dirty="0">
              <a:solidFill>
                <a:schemeClr val="tx1"/>
              </a:solidFill>
            </a:endParaRPr>
          </a:p>
        </p:txBody>
      </p:sp>
      <p:cxnSp>
        <p:nvCxnSpPr>
          <p:cNvPr id="17" name="16 Conector recto de flecha"/>
          <p:cNvCxnSpPr>
            <a:stCxn id="77" idx="2"/>
            <a:endCxn id="45" idx="0"/>
          </p:cNvCxnSpPr>
          <p:nvPr/>
        </p:nvCxnSpPr>
        <p:spPr>
          <a:xfrm flipH="1">
            <a:off x="876814" y="4841412"/>
            <a:ext cx="3701736" cy="96385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77" idx="2"/>
            <a:endCxn id="81" idx="0"/>
          </p:cNvCxnSpPr>
          <p:nvPr/>
        </p:nvCxnSpPr>
        <p:spPr>
          <a:xfrm flipH="1">
            <a:off x="2565402" y="4841412"/>
            <a:ext cx="2013148" cy="9853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77" idx="2"/>
            <a:endCxn id="84" idx="0"/>
          </p:cNvCxnSpPr>
          <p:nvPr/>
        </p:nvCxnSpPr>
        <p:spPr>
          <a:xfrm>
            <a:off x="4578550" y="4841412"/>
            <a:ext cx="0" cy="9853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77" idx="2"/>
            <a:endCxn id="79" idx="0"/>
          </p:cNvCxnSpPr>
          <p:nvPr/>
        </p:nvCxnSpPr>
        <p:spPr>
          <a:xfrm>
            <a:off x="4578550" y="4841412"/>
            <a:ext cx="1937666" cy="98534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77" idx="2"/>
            <a:endCxn id="80" idx="0"/>
          </p:cNvCxnSpPr>
          <p:nvPr/>
        </p:nvCxnSpPr>
        <p:spPr>
          <a:xfrm>
            <a:off x="4578550" y="4841412"/>
            <a:ext cx="3705103" cy="51571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53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s-MX" sz="4000" b="1" dirty="0">
                <a:latin typeface="Arial" pitchFamily="34" charset="0"/>
                <a:cs typeface="Arial" pitchFamily="34" charset="0"/>
              </a:rPr>
              <a:t>Bibliografía del tema:</a:t>
            </a:r>
          </a:p>
          <a:p>
            <a:endParaRPr lang="es-MX" sz="4000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itchFamily="34" charset="0"/>
              </a:rPr>
              <a:t>Wanda </a:t>
            </a:r>
            <a:r>
              <a:rPr lang="es-MX" dirty="0" err="1" smtClean="0">
                <a:latin typeface="Arial" panose="020B0604020202020204" pitchFamily="34" charset="0"/>
                <a:cs typeface="Arial" pitchFamily="34" charset="0"/>
              </a:rPr>
              <a:t>Mirel</a:t>
            </a:r>
            <a:r>
              <a:rPr lang="es-MX" dirty="0" smtClean="0">
                <a:latin typeface="Arial" panose="020B0604020202020204" pitchFamily="34" charset="0"/>
                <a:cs typeface="Arial" pitchFamily="34" charset="0"/>
              </a:rPr>
              <a:t> Solorio García. UTEL Editorial</a:t>
            </a:r>
            <a:endParaRPr lang="es-MX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63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51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Garantías individuales.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39</cp:revision>
  <dcterms:created xsi:type="dcterms:W3CDTF">2012-12-04T21:22:09Z</dcterms:created>
  <dcterms:modified xsi:type="dcterms:W3CDTF">2017-03-24T22:59:07Z</dcterms:modified>
</cp:coreProperties>
</file>