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13/05/2016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TEMA: </a:t>
            </a:r>
            <a:r>
              <a:rPr lang="es-MX" dirty="0" smtClean="0"/>
              <a:t>Técnica </a:t>
            </a:r>
            <a:r>
              <a:rPr lang="es-MX" dirty="0" smtClean="0"/>
              <a:t>de estudio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L.C. Rocío Rodríguez León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D:\EFGH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08504" cy="570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971800"/>
            <a:ext cx="79928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Olcese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S., A. (2005). </a:t>
            </a:r>
            <a:r>
              <a:rPr kumimoji="0" lang="es-E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Como estudiar con éxito/Técnicas y hábitos de estudio .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México: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Alfaomega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47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TEMA: Técnica de estudio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Sony</cp:lastModifiedBy>
  <cp:revision>22</cp:revision>
  <dcterms:created xsi:type="dcterms:W3CDTF">2012-12-04T21:22:09Z</dcterms:created>
  <dcterms:modified xsi:type="dcterms:W3CDTF">2016-05-13T15:34:42Z</dcterms:modified>
</cp:coreProperties>
</file>