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3" r:id="rId6"/>
    <p:sldId id="262" r:id="rId7"/>
    <p:sldId id="258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Licenciatura en Comercio Exterior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TLCAN, Tratado de Libre comercio con América del Norte y Canadá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Ana María Castillo Álvarez </a:t>
            </a:r>
          </a:p>
          <a:p>
            <a:pPr marL="2743200" lvl="6" indent="0">
              <a:buNone/>
            </a:pP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Patricia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Santillán Vega</a:t>
            </a:r>
          </a:p>
          <a:p>
            <a:pPr marL="2743200" lvl="6" indent="0">
              <a:buNone/>
            </a:pP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María de los Ángeles Zapote Hernández</a:t>
            </a: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NAFTA (North American Free Trade), Canadà, USA and México has became one of the biggest free trade zone in the world.</a:t>
            </a:r>
          </a:p>
          <a:p>
            <a:pPr algn="just"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USA represents the biggest market for mexican exports. 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Therefore knowledge on the agreement and its benefits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is imperative for all international business actors in Mexico.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NAFTA, free trade zone, exports, agreement.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268760"/>
            <a:ext cx="7416824" cy="5400600"/>
          </a:xfrm>
        </p:spPr>
        <p:txBody>
          <a:bodyPr>
            <a:normAutofit/>
          </a:bodyPr>
          <a:lstStyle/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Estados Unidos representa la primer potencia mundial respecto de su aportación de PIB a la economía mundial.</a:t>
            </a:r>
          </a:p>
          <a:p>
            <a:pPr marL="0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268760"/>
            <a:ext cx="7416824" cy="5400600"/>
          </a:xfrm>
        </p:spPr>
        <p:txBody>
          <a:bodyPr>
            <a:normAutofit/>
          </a:bodyPr>
          <a:lstStyle/>
          <a:p>
            <a:pPr algn="just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El comercio intrarregional (nafta now.org) entre los países miembros: Estados Unidos, Canadá y México conforman una de las principales zonas económicas del mundo.</a:t>
            </a:r>
          </a:p>
          <a:p>
            <a:pPr marL="0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268760"/>
            <a:ext cx="7416824" cy="5400600"/>
          </a:xfrm>
        </p:spPr>
        <p:txBody>
          <a:bodyPr>
            <a:normAutofit/>
          </a:bodyPr>
          <a:lstStyle/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La firma del TLCAN marca la apertura de México en el Comercio Internacional.</a:t>
            </a:r>
          </a:p>
          <a:p>
            <a:pPr marL="0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Mapa conceptual, estructura del decreto TLCAN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39931"/>
            <a:ext cx="7283152" cy="54017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3635896" y="6456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158253" y="6249803"/>
            <a:ext cx="7661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Fuente: Elaboración propia en base a decreto TLCAN DOF 20 de Diciembre 1993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DOF 20 de Diciembre 1993.</a:t>
            </a:r>
          </a:p>
          <a:p>
            <a:r>
              <a:rPr lang="es-MX" sz="2400" dirty="0"/>
              <a:t>FMI (2015). </a:t>
            </a:r>
            <a:r>
              <a:rPr lang="es-MX" sz="2400" i="1" dirty="0"/>
              <a:t>Perspectivas de la economía mundial: crecimiento dispar; factores a corto y largo plazo. </a:t>
            </a:r>
            <a:r>
              <a:rPr lang="es-MX" sz="2400" dirty="0"/>
              <a:t>Washington</a:t>
            </a:r>
            <a:r>
              <a:rPr lang="es-MX" sz="2400" dirty="0" smtClean="0"/>
              <a:t>. </a:t>
            </a:r>
            <a:r>
              <a:rPr lang="es-ES" sz="2400" dirty="0"/>
              <a:t>Recuperado </a:t>
            </a:r>
            <a:r>
              <a:rPr lang="es-ES" sz="2400" dirty="0" smtClean="0"/>
              <a:t>el 6 Julio 2015</a:t>
            </a:r>
            <a:r>
              <a:rPr lang="es-ES" sz="2400" dirty="0"/>
              <a:t>, https://www.imf.org/external/spanish/pubs/ft/weo/2014/02/pdf/texts.pdf</a:t>
            </a:r>
            <a:endParaRPr lang="es-MX" sz="2400" dirty="0"/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180</Words>
  <Application>Microsoft Office PowerPoint</Application>
  <PresentationFormat>Presentación en pantalla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</vt:lpstr>
      <vt:lpstr>Análisis </vt:lpstr>
      <vt:lpstr>Análisis </vt:lpstr>
      <vt:lpstr>Análisis </vt:lpstr>
      <vt:lpstr>Mapa conceptual, estructura del decreto TLCAN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28</cp:revision>
  <dcterms:created xsi:type="dcterms:W3CDTF">2014-12-12T16:57:31Z</dcterms:created>
  <dcterms:modified xsi:type="dcterms:W3CDTF">2016-05-16T14:31:02Z</dcterms:modified>
</cp:coreProperties>
</file>