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0" r:id="rId5"/>
    <p:sldId id="262" r:id="rId6"/>
    <p:sldId id="258" r:id="rId7"/>
    <p:sldId id="261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 Licenciatura en Comercio Exterior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Tratado de Libre comercio de Centroamérica, ó TLC Único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Profesoras: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 Ana María Castillo Álvarez </a:t>
            </a:r>
          </a:p>
          <a:p>
            <a:pPr marL="2743200" lvl="6" indent="0">
              <a:buNone/>
            </a:pPr>
            <a:r>
              <a:rPr lang="es-MX" sz="2800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Patricia </a:t>
            </a:r>
            <a:r>
              <a:rPr lang="es-MX" sz="2800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Santillán Vega</a:t>
            </a:r>
          </a:p>
          <a:p>
            <a:pPr marL="2743200" lvl="6" indent="0">
              <a:buNone/>
            </a:pPr>
            <a:r>
              <a:rPr lang="es-MX" sz="2800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María de los Ángeles Zapote Hernández</a:t>
            </a:r>
            <a:endParaRPr lang="es-MX" sz="2800" dirty="0">
              <a:solidFill>
                <a:srgbClr val="6A221D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enero – junio 2016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15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latin typeface="Arial" pitchFamily="34" charset="0"/>
                <a:cs typeface="Arial" pitchFamily="34" charset="0"/>
              </a:rPr>
              <a:t>Tema: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lnSpc>
                <a:spcPct val="90000"/>
              </a:lnSpc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	In the latest years Central America commerce has became a logistics option area for some multinational companies.</a:t>
            </a:r>
          </a:p>
          <a:p>
            <a:pPr algn="just">
              <a:lnSpc>
                <a:spcPct val="90000"/>
              </a:lnSpc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	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	Due to the international commerce dynamism was imperative administrate this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geographical zone as a unique zone.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 Central –america commerce, free trade zone, exports, agreement.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3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Análisis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403648" y="1916832"/>
            <a:ext cx="7416824" cy="5400600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v"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En los últimos años la zona de Centroamérica esta representando una oportunidad para ciertas empresas multinacionales que buscan reducción de costos y por ello establecen sus plantas productivas en la zona.</a:t>
            </a:r>
          </a:p>
          <a:p>
            <a:pPr lvl="0" algn="just">
              <a:buFont typeface="Wingdings" pitchFamily="2" charset="2"/>
              <a:buChar char="v"/>
            </a:pPr>
            <a:endParaRPr lang="es-MX" sz="2500" dirty="0"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En los próximos años se observará una mayor apertura de IED influenciada de cierta forma por la participación de Panamá como actor del comercio exterior en la logística internacional. </a:t>
            </a:r>
            <a:endParaRPr lang="es-MX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Análisis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403648" y="1772816"/>
            <a:ext cx="7416824" cy="4896544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v"/>
            </a:pPr>
            <a:endParaRPr lang="es-MX" sz="25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A pesar de los elementos anteriores no se espera un gran impacto del comercio exterior entre México y Centroamérica para los próximos años, sin embargo la unificación de la zona en un solo tratado facilita su operatividad. </a:t>
            </a:r>
            <a:endParaRPr lang="es-MX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8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691680" y="116632"/>
            <a:ext cx="6995120" cy="868958"/>
          </a:xfrm>
        </p:spPr>
        <p:txBody>
          <a:bodyPr/>
          <a:lstStyle/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Mapa conceptual, estructura del decreto TLC Único</a:t>
            </a: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635896" y="64569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1158253" y="6249803"/>
            <a:ext cx="7446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Fuente: Elaboración propia en base al decreto TLC Único DOF 14 de Marzo del 2001 .</a:t>
            </a:r>
            <a:endParaRPr lang="es-MX" dirty="0"/>
          </a:p>
        </p:txBody>
      </p:sp>
      <p:pic>
        <p:nvPicPr>
          <p:cNvPr id="7" name="Imagen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834647"/>
            <a:ext cx="4752527" cy="56223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50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>
                <a:latin typeface="Arial" pitchFamily="34" charset="0"/>
                <a:cs typeface="Arial" pitchFamily="34" charset="0"/>
              </a:rPr>
              <a:t>Referencias Bibliográficas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643042" y="1600200"/>
            <a:ext cx="7043758" cy="4525963"/>
          </a:xfrm>
        </p:spPr>
        <p:txBody>
          <a:bodyPr>
            <a:norm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DOF 14 de Marzo del 2001.</a:t>
            </a:r>
          </a:p>
          <a:p>
            <a:r>
              <a:rPr lang="es-MX" sz="2400" dirty="0"/>
              <a:t>FMI (2015). </a:t>
            </a:r>
            <a:r>
              <a:rPr lang="es-MX" sz="2400" i="1" dirty="0"/>
              <a:t>Perspectivas de la economía mundial: crecimiento dispar; factores a corto y largo plazo. </a:t>
            </a:r>
            <a:r>
              <a:rPr lang="es-MX" sz="2400" dirty="0"/>
              <a:t>Washington</a:t>
            </a:r>
            <a:r>
              <a:rPr lang="es-MX" sz="2400" dirty="0" smtClean="0"/>
              <a:t>. </a:t>
            </a:r>
            <a:r>
              <a:rPr lang="es-ES" sz="2400" dirty="0"/>
              <a:t>Recuperado el 6 Julio 2015, https://</a:t>
            </a:r>
            <a:r>
              <a:rPr lang="es-ES" sz="2400" dirty="0" smtClean="0"/>
              <a:t>www.imf.org/external/spanish/pubs/ft/weo/2014/02/pdf/texts.pdf.</a:t>
            </a:r>
            <a:endParaRPr lang="es-MX" sz="2400" dirty="0"/>
          </a:p>
          <a:p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225</Words>
  <Application>Microsoft Office PowerPoint</Application>
  <PresentationFormat>Presentación en pantalla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Berlin Sans FB</vt:lpstr>
      <vt:lpstr>Calibri</vt:lpstr>
      <vt:lpstr>Wingdings</vt:lpstr>
      <vt:lpstr>Tema de Office</vt:lpstr>
      <vt:lpstr>UNIVERSIDAD AUTÓNOMA DEL ESTADO DE HIDALGO</vt:lpstr>
      <vt:lpstr>Presentación de PowerPoint</vt:lpstr>
      <vt:lpstr>Tema:</vt:lpstr>
      <vt:lpstr>Análisis </vt:lpstr>
      <vt:lpstr>Análisis </vt:lpstr>
      <vt:lpstr>Mapa conceptual, estructura del decreto TLC Único</vt:lpstr>
      <vt:lpstr>Referencias Bibliográficas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Full name</cp:lastModifiedBy>
  <cp:revision>39</cp:revision>
  <dcterms:created xsi:type="dcterms:W3CDTF">2014-12-12T16:57:31Z</dcterms:created>
  <dcterms:modified xsi:type="dcterms:W3CDTF">2016-05-16T14:30:30Z</dcterms:modified>
</cp:coreProperties>
</file>