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Licenciatura en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Tratado de Libre comercio México Colombia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 Ana María Castillo Álvarez </a:t>
            </a:r>
          </a:p>
          <a:p>
            <a:pPr marL="2743200" lvl="6" indent="0">
              <a:buNone/>
            </a:pPr>
            <a:r>
              <a:rPr lang="es-MX" sz="2800" dirty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Patricia </a:t>
            </a: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Santillán Vega</a:t>
            </a:r>
          </a:p>
          <a:p>
            <a:pPr marL="2743200" lvl="6" indent="0">
              <a:buNone/>
            </a:pPr>
            <a:r>
              <a:rPr lang="es-MX" sz="2800" dirty="0" smtClean="0">
                <a:solidFill>
                  <a:srgbClr val="6A221D"/>
                </a:solidFill>
                <a:latin typeface="Arial" pitchFamily="34" charset="0"/>
                <a:cs typeface="Arial" pitchFamily="34" charset="0"/>
              </a:rPr>
              <a:t>María de los Ángeles Zapote Hernández</a:t>
            </a:r>
            <a:endParaRPr lang="es-MX" sz="2800" dirty="0">
              <a:solidFill>
                <a:srgbClr val="6A221D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In recent years International commerce between México and Colombia has faced difficulties, however Colombia market is one of the biggest opportunities for pymes companies to explore.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free trade zone, exports, agreement between Colombia and México.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Análisis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03648" y="1700808"/>
            <a:ext cx="7416824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El comercio entre México y Colombia se observa estable en los últimos años, existen sin embargo oportunidades para algunos sectores por explotar. </a:t>
            </a:r>
          </a:p>
          <a:p>
            <a:pPr marL="0" indent="0" algn="just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beneficios de una relación comercial en esta zona puede impactar aún a las empresas pequeñas y medianas de México.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Mapa conceptual, estructura del decreto TLC México-Colombia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635896" y="64569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187624" y="6073979"/>
            <a:ext cx="6926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Fuente: Elaboración propia en base a decreto TLC México – Colombia </a:t>
            </a:r>
          </a:p>
          <a:p>
            <a:r>
              <a:rPr lang="es-MX" dirty="0" smtClean="0"/>
              <a:t>5 de Enero 1995, </a:t>
            </a:r>
            <a:r>
              <a:rPr lang="es-ES" dirty="0">
                <a:latin typeface="Arial" pitchFamily="34" charset="0"/>
                <a:cs typeface="Arial" pitchFamily="34" charset="0"/>
              </a:rPr>
              <a:t>17 de Noviembre del 2006 y 27 de Julio del 2011</a:t>
            </a:r>
            <a:r>
              <a:rPr lang="es-MX" dirty="0" smtClean="0"/>
              <a:t>  </a:t>
            </a:r>
            <a:endParaRPr lang="es-MX" dirty="0"/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410" y="1506125"/>
            <a:ext cx="7355159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DOF 5 de Enero 1995, 17 de Noviembre del 2006 y 27 de Julio del 2011.</a:t>
            </a:r>
          </a:p>
          <a:p>
            <a:r>
              <a:rPr lang="es-MX" sz="2400" dirty="0"/>
              <a:t>FMI (2015). </a:t>
            </a:r>
            <a:r>
              <a:rPr lang="es-MX" sz="2400" i="1" dirty="0"/>
              <a:t>Perspectivas de la economía mundial: crecimiento dispar; factores a corto y largo plazo. </a:t>
            </a:r>
            <a:r>
              <a:rPr lang="es-MX" sz="2400" dirty="0"/>
              <a:t>Washington</a:t>
            </a:r>
            <a:r>
              <a:rPr lang="es-MX" sz="2400" dirty="0" smtClean="0"/>
              <a:t>. </a:t>
            </a:r>
            <a:r>
              <a:rPr lang="es-ES" sz="2400" dirty="0"/>
              <a:t>Recuperado </a:t>
            </a:r>
            <a:r>
              <a:rPr lang="es-ES" sz="2400" dirty="0" smtClean="0"/>
              <a:t>el 6 Julio 2015</a:t>
            </a:r>
            <a:r>
              <a:rPr lang="es-ES" sz="2400" dirty="0"/>
              <a:t>, https://www.imf.org/external/spanish/pubs/ft/weo/2014/02/pdf/texts.pdf</a:t>
            </a:r>
            <a:endParaRPr lang="es-MX" sz="2400" dirty="0"/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185</Words>
  <Application>Microsoft Office PowerPoint</Application>
  <PresentationFormat>Presentación en pantalla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</vt:lpstr>
      <vt:lpstr>Análisis </vt:lpstr>
      <vt:lpstr>Mapa conceptual, estructura del decreto TLC México-Colombia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34</cp:revision>
  <dcterms:created xsi:type="dcterms:W3CDTF">2014-12-12T16:57:31Z</dcterms:created>
  <dcterms:modified xsi:type="dcterms:W3CDTF">2016-05-16T14:29:21Z</dcterms:modified>
</cp:coreProperties>
</file>