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es-MX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 Licenciatura en Comercio Exterior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Tratado de Libre comercio México Colombia</a:t>
            </a:r>
          </a:p>
          <a:p>
            <a:pPr lvl="1"/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Profesoras: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  Ana María Castillo Álvarez </a:t>
            </a:r>
          </a:p>
          <a:p>
            <a:pPr marL="2743200" lvl="6" indent="0">
              <a:buNone/>
            </a:pP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Patricia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Santillán Vega</a:t>
            </a:r>
          </a:p>
          <a:p>
            <a:pPr marL="2743200" lvl="6" indent="0">
              <a:buNone/>
            </a:pP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María de los Ángeles Zapote Hernández</a:t>
            </a: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lvl="1"/>
            <a:endParaRPr lang="es-MX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Periodo: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 enero – junio 2016</a:t>
            </a:r>
            <a:endParaRPr lang="es-MX" sz="2000" dirty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157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u="sng" dirty="0">
                <a:latin typeface="Arial" pitchFamily="34" charset="0"/>
                <a:cs typeface="Arial" pitchFamily="34" charset="0"/>
              </a:rPr>
              <a:t>Tema: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Abstract</a:t>
            </a: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>
              <a:lnSpc>
                <a:spcPct val="90000"/>
              </a:lnSpc>
              <a:buNone/>
            </a:pP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In recent years International commerce between México and Colombia has faced difficulties, however Colombia market is one of the biggest opportunities for pymes companies to explore. 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</a:t>
            </a: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free trade zone, exports, agreement between Colombia and México.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Análisis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403648" y="1700808"/>
            <a:ext cx="7416824" cy="54006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El comercio entre México y Colombia se observa estable en los últimos años, existen sin embargo oportunidades para algunos sectores por explotar. </a:t>
            </a:r>
          </a:p>
          <a:p>
            <a:pPr marL="0" indent="0" algn="just">
              <a:buNone/>
            </a:pPr>
            <a:endParaRPr lang="es-MX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Los beneficios de una relación comercial en esta zona puede impactar aún a las empresas pequeñas y medianas de México. 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" pitchFamily="34" charset="0"/>
                <a:cs typeface="Arial" pitchFamily="34" charset="0"/>
              </a:rPr>
              <a:t>Mapa conceptual, estructura del decreto TLC México-Colombia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635896" y="64569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MX" dirty="0"/>
          </a:p>
        </p:txBody>
      </p:sp>
      <p:sp>
        <p:nvSpPr>
          <p:cNvPr id="3" name="CuadroTexto 2"/>
          <p:cNvSpPr txBox="1"/>
          <p:nvPr/>
        </p:nvSpPr>
        <p:spPr>
          <a:xfrm>
            <a:off x="1187624" y="6073979"/>
            <a:ext cx="69268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Fuente: Elaboración propia en base a decreto TLC México – Colombia </a:t>
            </a:r>
          </a:p>
          <a:p>
            <a:r>
              <a:rPr lang="es-MX" dirty="0" smtClean="0"/>
              <a:t>5 de Enero 1995, </a:t>
            </a:r>
            <a:r>
              <a:rPr lang="es-ES" dirty="0">
                <a:latin typeface="Arial" pitchFamily="34" charset="0"/>
                <a:cs typeface="Arial" pitchFamily="34" charset="0"/>
              </a:rPr>
              <a:t>17 de Noviembre del 2006 y 27 de Julio del 2011</a:t>
            </a:r>
            <a:r>
              <a:rPr lang="es-MX" dirty="0" smtClean="0"/>
              <a:t>  </a:t>
            </a:r>
            <a:endParaRPr lang="es-MX" dirty="0"/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410" y="1506125"/>
            <a:ext cx="7355159" cy="45365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 smtClean="0">
                <a:latin typeface="Arial" pitchFamily="34" charset="0"/>
                <a:cs typeface="Arial" pitchFamily="34" charset="0"/>
              </a:rPr>
              <a:t>Referencias Bibliográficas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1643042" y="1600200"/>
            <a:ext cx="7043758" cy="4525963"/>
          </a:xfrm>
        </p:spPr>
        <p:txBody>
          <a:bodyPr>
            <a:normAutofit/>
          </a:bodyPr>
          <a:lstStyle/>
          <a:p>
            <a:r>
              <a:rPr lang="es-ES" sz="2400" dirty="0" smtClean="0">
                <a:latin typeface="Arial" pitchFamily="34" charset="0"/>
                <a:cs typeface="Arial" pitchFamily="34" charset="0"/>
              </a:rPr>
              <a:t>DOF 5 de Enero 1995, 17 de Noviembre del 2006 y 27 de Julio del 2011.</a:t>
            </a:r>
          </a:p>
          <a:p>
            <a:r>
              <a:rPr lang="es-MX" sz="2400" dirty="0"/>
              <a:t>FMI (2015). </a:t>
            </a:r>
            <a:r>
              <a:rPr lang="es-MX" sz="2400" i="1" dirty="0"/>
              <a:t>Perspectivas de la economía mundial: crecimiento dispar; factores a corto y largo plazo. </a:t>
            </a:r>
            <a:r>
              <a:rPr lang="es-MX" sz="2400" dirty="0"/>
              <a:t>Washington</a:t>
            </a:r>
            <a:r>
              <a:rPr lang="es-MX" sz="2400" dirty="0" smtClean="0"/>
              <a:t>. </a:t>
            </a:r>
            <a:r>
              <a:rPr lang="es-ES" sz="2400" dirty="0"/>
              <a:t>Recuperado </a:t>
            </a:r>
            <a:r>
              <a:rPr lang="es-ES" sz="2400" dirty="0" smtClean="0"/>
              <a:t>el 6 Julio 2015</a:t>
            </a:r>
            <a:r>
              <a:rPr lang="es-ES" sz="2400" dirty="0"/>
              <a:t>, https://www.imf.org/external/spanish/pubs/ft/weo/2014/02/pdf/texts.pdf</a:t>
            </a:r>
            <a:endParaRPr lang="es-MX" sz="2400" dirty="0"/>
          </a:p>
          <a:p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185</Words>
  <Application>Microsoft Office PowerPoint</Application>
  <PresentationFormat>Presentación en pantalla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Berlin Sans FB</vt:lpstr>
      <vt:lpstr>Calibri</vt:lpstr>
      <vt:lpstr>Tema de Office</vt:lpstr>
      <vt:lpstr>UNIVERSIDAD AUTÓNOMA DEL ESTADO DE HIDALGO</vt:lpstr>
      <vt:lpstr>Presentación de PowerPoint</vt:lpstr>
      <vt:lpstr>Tema:</vt:lpstr>
      <vt:lpstr>Análisis </vt:lpstr>
      <vt:lpstr>Mapa conceptual, estructura del decreto TLC México-Colombia</vt:lpstr>
      <vt:lpstr>Referencias Bibliográficas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34</cp:revision>
  <dcterms:created xsi:type="dcterms:W3CDTF">2014-12-12T16:57:31Z</dcterms:created>
  <dcterms:modified xsi:type="dcterms:W3CDTF">2016-05-16T14:29:21Z</dcterms:modified>
</cp:coreProperties>
</file>