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22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3577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31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808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849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34294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57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4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7333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1785926"/>
            <a:ext cx="7054552" cy="1470025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7088832" cy="1752600"/>
          </a:xfrm>
        </p:spPr>
        <p:txBody>
          <a:bodyPr/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Instituto de Ciencias Económico Administrativas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Académica: Licenciatura en Comercio Exterior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Tratado de Libre comercio México-Chile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Profesoras: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  Ana María Castillo Álvarez </a:t>
            </a:r>
          </a:p>
          <a:p>
            <a:pPr marL="2743200" lvl="6" indent="0">
              <a:buNone/>
            </a:pPr>
            <a:r>
              <a:rPr lang="es-MX" sz="2800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Patricia </a:t>
            </a:r>
            <a:r>
              <a:rPr lang="es-MX" sz="2800" dirty="0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Santillán Vega</a:t>
            </a:r>
          </a:p>
          <a:p>
            <a:pPr marL="2743200" lvl="6" indent="0">
              <a:buNone/>
            </a:pPr>
            <a:r>
              <a:rPr lang="es-MX" sz="2800" dirty="0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María de los Ángeles Zapote Hernández</a:t>
            </a:r>
            <a:endParaRPr lang="es-MX" sz="2800" dirty="0">
              <a:solidFill>
                <a:srgbClr val="6A221D"/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s-MX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enero – junio 2016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5157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latin typeface="Arial" pitchFamily="34" charset="0"/>
                <a:cs typeface="Arial" pitchFamily="34" charset="0"/>
              </a:rPr>
              <a:t>Tema: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algn="just">
              <a:lnSpc>
                <a:spcPct val="90000"/>
              </a:lnSpc>
              <a:buNone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	Chile has became a great actor at International market.</a:t>
            </a:r>
          </a:p>
          <a:p>
            <a:pPr algn="just">
              <a:lnSpc>
                <a:spcPct val="90000"/>
              </a:lnSpc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	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	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México however represents the second economy at Latinamerica. </a:t>
            </a:r>
          </a:p>
          <a:p>
            <a:pPr algn="just"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	International commerce at this region represents an oportunity for different sectors.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70000"/>
              </a:lnSpc>
              <a:buNone/>
            </a:pP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commerce between Chile and México, free trade zone, exports, agreement.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35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Análisis 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403648" y="1700808"/>
            <a:ext cx="7416824" cy="4968552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endParaRPr lang="es-MX" sz="25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Chile </a:t>
            </a:r>
            <a:r>
              <a:rPr lang="es-MX" sz="2500" dirty="0">
                <a:latin typeface="Arial" pitchFamily="34" charset="0"/>
                <a:cs typeface="Arial" pitchFamily="34" charset="0"/>
              </a:rPr>
              <a:t>ha observado una mayor </a:t>
            </a:r>
            <a:r>
              <a:rPr lang="es-MX" sz="2500" dirty="0" smtClean="0">
                <a:latin typeface="Arial" pitchFamily="34" charset="0"/>
                <a:cs typeface="Arial" pitchFamily="34" charset="0"/>
              </a:rPr>
              <a:t>participación </a:t>
            </a:r>
            <a:r>
              <a:rPr lang="es-MX" sz="2500" dirty="0">
                <a:latin typeface="Arial" pitchFamily="34" charset="0"/>
                <a:cs typeface="Arial" pitchFamily="34" charset="0"/>
              </a:rPr>
              <a:t>de exportaciones en el periodo de  1999 al 2007.</a:t>
            </a:r>
          </a:p>
          <a:p>
            <a:pPr lvl="0" algn="just">
              <a:buFont typeface="Wingdings" pitchFamily="2" charset="2"/>
              <a:buChar char="v"/>
            </a:pPr>
            <a:endParaRPr lang="es-MX" sz="25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None/>
            </a:pPr>
            <a:endParaRPr lang="es-MX" sz="2500" dirty="0">
              <a:latin typeface="Arial" pitchFamily="34" charset="0"/>
              <a:cs typeface="Arial" pitchFamily="34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s-MX" sz="2500" dirty="0">
                <a:latin typeface="Arial" pitchFamily="34" charset="0"/>
                <a:cs typeface="Arial" pitchFamily="34" charset="0"/>
              </a:rPr>
              <a:t>Los principales productos </a:t>
            </a:r>
            <a:r>
              <a:rPr lang="es-MX" sz="2500" dirty="0" smtClean="0">
                <a:latin typeface="Arial" pitchFamily="34" charset="0"/>
                <a:cs typeface="Arial" pitchFamily="34" charset="0"/>
              </a:rPr>
              <a:t>importados por México </a:t>
            </a:r>
            <a:r>
              <a:rPr lang="es-MX" sz="2500" dirty="0">
                <a:latin typeface="Arial" pitchFamily="34" charset="0"/>
                <a:cs typeface="Arial" pitchFamily="34" charset="0"/>
              </a:rPr>
              <a:t>de Chile son productos industriales y mineros (cobre/barcos de pesca</a:t>
            </a:r>
            <a:r>
              <a:rPr lang="es-MX" sz="2500" dirty="0" smtClean="0">
                <a:latin typeface="Arial" pitchFamily="34" charset="0"/>
                <a:cs typeface="Arial" pitchFamily="34" charset="0"/>
              </a:rPr>
              <a:t>).</a:t>
            </a:r>
            <a:endParaRPr lang="es-MX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Mapa conceptual, estructura del decreto TLC México-Chile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3635896" y="64569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</p:txBody>
      </p:sp>
      <p:sp>
        <p:nvSpPr>
          <p:cNvPr id="3" name="CuadroTexto 2"/>
          <p:cNvSpPr txBox="1"/>
          <p:nvPr/>
        </p:nvSpPr>
        <p:spPr>
          <a:xfrm>
            <a:off x="1158253" y="6249803"/>
            <a:ext cx="60835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Fuente: Elaboración propia en base al decreto TLC México-Chile</a:t>
            </a:r>
          </a:p>
          <a:p>
            <a:r>
              <a:rPr lang="es-MX" dirty="0" smtClean="0"/>
              <a:t>DOF 28 de Julio 1999.</a:t>
            </a:r>
            <a:endParaRPr lang="es-MX" dirty="0"/>
          </a:p>
        </p:txBody>
      </p:sp>
      <p:pic>
        <p:nvPicPr>
          <p:cNvPr id="6" name="Imagen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268760"/>
            <a:ext cx="6840760" cy="49810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50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>
                <a:latin typeface="Arial" pitchFamily="34" charset="0"/>
                <a:cs typeface="Arial" pitchFamily="34" charset="0"/>
              </a:rPr>
              <a:t>Referencias Bibliográficas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643042" y="1600200"/>
            <a:ext cx="7043758" cy="4525963"/>
          </a:xfrm>
        </p:spPr>
        <p:txBody>
          <a:bodyPr>
            <a:normAutofit/>
          </a:bodyPr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DOF 28 de Julio1999.</a:t>
            </a:r>
          </a:p>
          <a:p>
            <a:r>
              <a:rPr lang="es-MX" sz="2400" dirty="0"/>
              <a:t>FMI (2015). </a:t>
            </a:r>
            <a:r>
              <a:rPr lang="es-MX" sz="2400" i="1" dirty="0"/>
              <a:t>Perspectivas de la economía mundial: crecimiento dispar; factores a corto y largo plazo. </a:t>
            </a:r>
            <a:r>
              <a:rPr lang="es-MX" sz="2400" dirty="0"/>
              <a:t>Washington</a:t>
            </a:r>
            <a:r>
              <a:rPr lang="es-MX" sz="2400" dirty="0" smtClean="0"/>
              <a:t>. </a:t>
            </a:r>
            <a:r>
              <a:rPr lang="es-ES" sz="2400" dirty="0"/>
              <a:t>Recuperado el 6 Julio 2015, https://</a:t>
            </a:r>
            <a:r>
              <a:rPr lang="es-ES" sz="2400" dirty="0" smtClean="0"/>
              <a:t>www.imf.org/external/spanish/pubs/ft/weo/2014/02/pdf/texts.pdf.</a:t>
            </a:r>
            <a:endParaRPr lang="es-MX" sz="2400" dirty="0"/>
          </a:p>
          <a:p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149</Words>
  <Application>Microsoft Office PowerPoint</Application>
  <PresentationFormat>Presentación en pantalla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Berlin Sans FB</vt:lpstr>
      <vt:lpstr>Calibri</vt:lpstr>
      <vt:lpstr>Wingdings</vt:lpstr>
      <vt:lpstr>Tema de Office</vt:lpstr>
      <vt:lpstr>UNIVERSIDAD AUTÓNOMA DEL ESTADO DE HIDALGO</vt:lpstr>
      <vt:lpstr>Presentación de PowerPoint</vt:lpstr>
      <vt:lpstr>Tema:</vt:lpstr>
      <vt:lpstr>Análisis </vt:lpstr>
      <vt:lpstr>Mapa conceptual, estructura del decreto TLC México-Chile</vt:lpstr>
      <vt:lpstr>Referencias Bibliográficas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Full name</cp:lastModifiedBy>
  <cp:revision>36</cp:revision>
  <dcterms:created xsi:type="dcterms:W3CDTF">2014-12-12T16:57:31Z</dcterms:created>
  <dcterms:modified xsi:type="dcterms:W3CDTF">2016-05-16T14:30:08Z</dcterms:modified>
</cp:coreProperties>
</file>