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" r:id="rId2"/>
    <p:sldId id="257" r:id="rId3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368" autoAdjust="0"/>
    <p:restoredTop sz="94660"/>
  </p:normalViewPr>
  <p:slideViewPr>
    <p:cSldViewPr snapToGrid="0">
      <p:cViewPr>
        <p:scale>
          <a:sx n="80" d="100"/>
          <a:sy n="80" d="100"/>
        </p:scale>
        <p:origin x="-834" y="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5C1ABA3-DBB7-475E-82BA-33C972AFC7D9}" type="doc">
      <dgm:prSet loTypeId="urn:microsoft.com/office/officeart/2005/8/layout/hierarchy1" loCatId="hierarchy" qsTypeId="urn:microsoft.com/office/officeart/2005/8/quickstyle/simple2" qsCatId="simple" csTypeId="urn:microsoft.com/office/officeart/2005/8/colors/colorful4" csCatId="colorful" phldr="1"/>
      <dgm:spPr/>
      <dgm:t>
        <a:bodyPr/>
        <a:lstStyle/>
        <a:p>
          <a:endParaRPr lang="es-MX"/>
        </a:p>
      </dgm:t>
    </dgm:pt>
    <dgm:pt modelId="{9690D5E2-4CD1-42BE-9C9A-48D8A76DD25C}">
      <dgm:prSet phldrT="[Texto]" custT="1"/>
      <dgm:spPr/>
      <dgm:t>
        <a:bodyPr/>
        <a:lstStyle/>
        <a:p>
          <a:r>
            <a:rPr lang="es-MX" sz="1800" dirty="0" smtClean="0"/>
            <a:t>Clasificación de los presupuestos</a:t>
          </a:r>
          <a:endParaRPr lang="es-MX" sz="1800" dirty="0"/>
        </a:p>
      </dgm:t>
    </dgm:pt>
    <dgm:pt modelId="{831EC226-8BE5-4BD0-9A36-6E2733278735}" type="parTrans" cxnId="{BC33FDD8-212C-4F84-82C8-8A99038586D4}">
      <dgm:prSet/>
      <dgm:spPr/>
      <dgm:t>
        <a:bodyPr/>
        <a:lstStyle/>
        <a:p>
          <a:endParaRPr lang="es-MX"/>
        </a:p>
      </dgm:t>
    </dgm:pt>
    <dgm:pt modelId="{A6BE0120-1DB3-46E7-9D81-A6B12DCCDC83}" type="sibTrans" cxnId="{BC33FDD8-212C-4F84-82C8-8A99038586D4}">
      <dgm:prSet/>
      <dgm:spPr/>
      <dgm:t>
        <a:bodyPr/>
        <a:lstStyle/>
        <a:p>
          <a:endParaRPr lang="es-MX"/>
        </a:p>
      </dgm:t>
    </dgm:pt>
    <dgm:pt modelId="{44426458-B650-4EB5-9F72-995ADD057391}">
      <dgm:prSet phldrT="[Texto]"/>
      <dgm:spPr/>
      <dgm:t>
        <a:bodyPr/>
        <a:lstStyle/>
        <a:p>
          <a:r>
            <a:rPr lang="es-MX" dirty="0" smtClean="0"/>
            <a:t>La flexibilidad</a:t>
          </a:r>
          <a:endParaRPr lang="es-MX" dirty="0"/>
        </a:p>
      </dgm:t>
    </dgm:pt>
    <dgm:pt modelId="{614F7F2F-FBA3-4A51-867D-C8090A91EE93}" type="parTrans" cxnId="{BB88FBEB-6EBE-4825-8046-9241F8411C6C}">
      <dgm:prSet/>
      <dgm:spPr/>
      <dgm:t>
        <a:bodyPr/>
        <a:lstStyle/>
        <a:p>
          <a:endParaRPr lang="es-MX"/>
        </a:p>
      </dgm:t>
    </dgm:pt>
    <dgm:pt modelId="{63150C5D-0457-4AF3-ACB4-07C0845162B6}" type="sibTrans" cxnId="{BB88FBEB-6EBE-4825-8046-9241F8411C6C}">
      <dgm:prSet/>
      <dgm:spPr/>
      <dgm:t>
        <a:bodyPr/>
        <a:lstStyle/>
        <a:p>
          <a:endParaRPr lang="es-MX"/>
        </a:p>
      </dgm:t>
    </dgm:pt>
    <dgm:pt modelId="{90268041-033F-4715-B28B-2644AEA2C38C}">
      <dgm:prSet phldrT="[Texto]"/>
      <dgm:spPr/>
      <dgm:t>
        <a:bodyPr/>
        <a:lstStyle/>
        <a:p>
          <a:r>
            <a:rPr lang="es-MX" dirty="0" smtClean="0"/>
            <a:t>Rígidos, estáticos fijos o asignados </a:t>
          </a:r>
          <a:endParaRPr lang="es-MX" dirty="0"/>
        </a:p>
      </dgm:t>
    </dgm:pt>
    <dgm:pt modelId="{BEF10721-5EF0-4C10-AEFB-6CBF9BDC13BD}" type="parTrans" cxnId="{D3D13DE8-6429-488D-A9B4-EF24EF56C2F8}">
      <dgm:prSet/>
      <dgm:spPr/>
      <dgm:t>
        <a:bodyPr/>
        <a:lstStyle/>
        <a:p>
          <a:endParaRPr lang="es-MX"/>
        </a:p>
      </dgm:t>
    </dgm:pt>
    <dgm:pt modelId="{995C20FE-A9F8-47A7-BDC2-1F5C94849D56}" type="sibTrans" cxnId="{D3D13DE8-6429-488D-A9B4-EF24EF56C2F8}">
      <dgm:prSet/>
      <dgm:spPr/>
      <dgm:t>
        <a:bodyPr/>
        <a:lstStyle/>
        <a:p>
          <a:endParaRPr lang="es-MX"/>
        </a:p>
      </dgm:t>
    </dgm:pt>
    <dgm:pt modelId="{022A8C50-5859-4DED-8E1A-540470FC4285}">
      <dgm:prSet phldrT="[Texto]"/>
      <dgm:spPr/>
      <dgm:t>
        <a:bodyPr/>
        <a:lstStyle/>
        <a:p>
          <a:r>
            <a:rPr lang="es-MX" dirty="0" smtClean="0"/>
            <a:t>Flexibles o variables</a:t>
          </a:r>
          <a:endParaRPr lang="es-MX" dirty="0"/>
        </a:p>
      </dgm:t>
    </dgm:pt>
    <dgm:pt modelId="{8DEC1512-3C4E-48BC-AE58-363A48881710}" type="parTrans" cxnId="{68EBCDE3-3480-4167-9333-8AB1AC16D420}">
      <dgm:prSet/>
      <dgm:spPr/>
      <dgm:t>
        <a:bodyPr/>
        <a:lstStyle/>
        <a:p>
          <a:endParaRPr lang="es-MX"/>
        </a:p>
      </dgm:t>
    </dgm:pt>
    <dgm:pt modelId="{51697D75-2476-468D-8AD0-1D1B064A3FBE}" type="sibTrans" cxnId="{68EBCDE3-3480-4167-9333-8AB1AC16D420}">
      <dgm:prSet/>
      <dgm:spPr/>
      <dgm:t>
        <a:bodyPr/>
        <a:lstStyle/>
        <a:p>
          <a:endParaRPr lang="es-MX"/>
        </a:p>
      </dgm:t>
    </dgm:pt>
    <dgm:pt modelId="{C0A9252E-3489-42C1-A195-2782F87F29BE}">
      <dgm:prSet phldrT="[Texto]"/>
      <dgm:spPr/>
      <dgm:t>
        <a:bodyPr/>
        <a:lstStyle/>
        <a:p>
          <a:r>
            <a:rPr lang="es-MX" dirty="0" smtClean="0"/>
            <a:t>Periodo que cubran</a:t>
          </a:r>
          <a:endParaRPr lang="es-MX" dirty="0"/>
        </a:p>
      </dgm:t>
    </dgm:pt>
    <dgm:pt modelId="{1C8E3037-DCA7-4048-8635-55662F5D8ADB}" type="parTrans" cxnId="{8774D71F-AE37-4628-910E-8D3898900B1D}">
      <dgm:prSet/>
      <dgm:spPr/>
      <dgm:t>
        <a:bodyPr/>
        <a:lstStyle/>
        <a:p>
          <a:endParaRPr lang="es-MX"/>
        </a:p>
      </dgm:t>
    </dgm:pt>
    <dgm:pt modelId="{E53464E7-7B09-4297-B95D-88891720112C}" type="sibTrans" cxnId="{8774D71F-AE37-4628-910E-8D3898900B1D}">
      <dgm:prSet/>
      <dgm:spPr/>
      <dgm:t>
        <a:bodyPr/>
        <a:lstStyle/>
        <a:p>
          <a:endParaRPr lang="es-MX"/>
        </a:p>
      </dgm:t>
    </dgm:pt>
    <dgm:pt modelId="{9852DC9C-C566-48DC-9AD0-00419014030C}">
      <dgm:prSet phldrT="[Texto]"/>
      <dgm:spPr/>
      <dgm:t>
        <a:bodyPr/>
        <a:lstStyle/>
        <a:p>
          <a:r>
            <a:rPr lang="es-MX" dirty="0" smtClean="0"/>
            <a:t>Público </a:t>
          </a:r>
          <a:endParaRPr lang="es-MX" dirty="0"/>
        </a:p>
      </dgm:t>
    </dgm:pt>
    <dgm:pt modelId="{A98983F9-A98C-44DD-BE88-6F6F3A7D5CB9}" type="parTrans" cxnId="{FB3B9855-B1AE-445F-B530-916C9C6B2C7E}">
      <dgm:prSet/>
      <dgm:spPr/>
      <dgm:t>
        <a:bodyPr/>
        <a:lstStyle/>
        <a:p>
          <a:endParaRPr lang="es-MX"/>
        </a:p>
      </dgm:t>
    </dgm:pt>
    <dgm:pt modelId="{3F1437ED-86EA-48A7-AB36-81AA009F41E0}" type="sibTrans" cxnId="{FB3B9855-B1AE-445F-B530-916C9C6B2C7E}">
      <dgm:prSet/>
      <dgm:spPr/>
      <dgm:t>
        <a:bodyPr/>
        <a:lstStyle/>
        <a:p>
          <a:endParaRPr lang="es-MX"/>
        </a:p>
      </dgm:t>
    </dgm:pt>
    <dgm:pt modelId="{B678CCAE-C7CD-4993-AD96-8485A1E9DCF0}">
      <dgm:prSet phldrT="[Texto]"/>
      <dgm:spPr/>
      <dgm:t>
        <a:bodyPr/>
        <a:lstStyle/>
        <a:p>
          <a:r>
            <a:rPr lang="es-MX" dirty="0" smtClean="0"/>
            <a:t>Sector en donde se utilicen </a:t>
          </a:r>
          <a:endParaRPr lang="es-MX" dirty="0"/>
        </a:p>
      </dgm:t>
    </dgm:pt>
    <dgm:pt modelId="{0C917C73-0429-49BA-9E24-9A169642F2BF}" type="parTrans" cxnId="{54AAA9CF-2289-429A-9DD9-C01C6B8A10F3}">
      <dgm:prSet/>
      <dgm:spPr/>
      <dgm:t>
        <a:bodyPr/>
        <a:lstStyle/>
        <a:p>
          <a:endParaRPr lang="es-MX"/>
        </a:p>
      </dgm:t>
    </dgm:pt>
    <dgm:pt modelId="{20189FF2-F44D-43F5-B494-D886DEAB4B10}" type="sibTrans" cxnId="{54AAA9CF-2289-429A-9DD9-C01C6B8A10F3}">
      <dgm:prSet/>
      <dgm:spPr/>
      <dgm:t>
        <a:bodyPr/>
        <a:lstStyle/>
        <a:p>
          <a:endParaRPr lang="es-MX"/>
        </a:p>
      </dgm:t>
    </dgm:pt>
    <dgm:pt modelId="{342EE74B-3CDB-4396-9A9D-16BF81E0BC98}">
      <dgm:prSet phldrT="[Texto]"/>
      <dgm:spPr/>
      <dgm:t>
        <a:bodyPr/>
        <a:lstStyle/>
        <a:p>
          <a:r>
            <a:rPr lang="es-MX" dirty="0" smtClean="0"/>
            <a:t>Campo de aplicabilidad en la empresa</a:t>
          </a:r>
          <a:endParaRPr lang="es-MX" dirty="0"/>
        </a:p>
      </dgm:t>
    </dgm:pt>
    <dgm:pt modelId="{74B3FFCD-19D3-4C94-AAB1-8CEBDCCC18E7}" type="parTrans" cxnId="{C4A6CFA1-2826-427B-8876-90FD9EA05A1D}">
      <dgm:prSet/>
      <dgm:spPr/>
      <dgm:t>
        <a:bodyPr/>
        <a:lstStyle/>
        <a:p>
          <a:endParaRPr lang="es-MX"/>
        </a:p>
      </dgm:t>
    </dgm:pt>
    <dgm:pt modelId="{40F3738C-9EBF-4409-B0DF-C7C12077386E}" type="sibTrans" cxnId="{C4A6CFA1-2826-427B-8876-90FD9EA05A1D}">
      <dgm:prSet/>
      <dgm:spPr/>
      <dgm:t>
        <a:bodyPr/>
        <a:lstStyle/>
        <a:p>
          <a:endParaRPr lang="es-MX"/>
        </a:p>
      </dgm:t>
    </dgm:pt>
    <dgm:pt modelId="{C17CCABC-2B77-4208-86C3-0F07708FFFBE}">
      <dgm:prSet/>
      <dgm:spPr/>
      <dgm:t>
        <a:bodyPr/>
        <a:lstStyle/>
        <a:p>
          <a:r>
            <a:rPr lang="es-MX" dirty="0" smtClean="0"/>
            <a:t>Corto plazo</a:t>
          </a:r>
          <a:endParaRPr lang="es-MX" dirty="0"/>
        </a:p>
      </dgm:t>
    </dgm:pt>
    <dgm:pt modelId="{77B5EB51-5C4C-4DDF-BBFC-A0C8DADC4616}" type="parTrans" cxnId="{10DAA6FA-EEA7-440C-8077-27CCC0171887}">
      <dgm:prSet/>
      <dgm:spPr/>
      <dgm:t>
        <a:bodyPr/>
        <a:lstStyle/>
        <a:p>
          <a:endParaRPr lang="es-MX"/>
        </a:p>
      </dgm:t>
    </dgm:pt>
    <dgm:pt modelId="{475FC1BC-E651-4AA5-BD3E-7D0AF466633D}" type="sibTrans" cxnId="{10DAA6FA-EEA7-440C-8077-27CCC0171887}">
      <dgm:prSet/>
      <dgm:spPr/>
      <dgm:t>
        <a:bodyPr/>
        <a:lstStyle/>
        <a:p>
          <a:endParaRPr lang="es-MX"/>
        </a:p>
      </dgm:t>
    </dgm:pt>
    <dgm:pt modelId="{3CF708F0-73B0-4DBE-AA91-FADABAC1E548}">
      <dgm:prSet/>
      <dgm:spPr/>
      <dgm:t>
        <a:bodyPr/>
        <a:lstStyle/>
        <a:p>
          <a:r>
            <a:rPr lang="es-MX" dirty="0" smtClean="0"/>
            <a:t>Largo plazo</a:t>
          </a:r>
          <a:endParaRPr lang="es-MX" dirty="0"/>
        </a:p>
      </dgm:t>
    </dgm:pt>
    <dgm:pt modelId="{D47C6894-FF7D-4A18-9E4F-EF51D42D3349}" type="parTrans" cxnId="{4241D2DD-CE00-44BA-8F0C-12D3BD247AD7}">
      <dgm:prSet/>
      <dgm:spPr/>
      <dgm:t>
        <a:bodyPr/>
        <a:lstStyle/>
        <a:p>
          <a:endParaRPr lang="es-MX"/>
        </a:p>
      </dgm:t>
    </dgm:pt>
    <dgm:pt modelId="{7628DDA5-0FD5-46E6-BEDE-9A359773FB37}" type="sibTrans" cxnId="{4241D2DD-CE00-44BA-8F0C-12D3BD247AD7}">
      <dgm:prSet/>
      <dgm:spPr/>
      <dgm:t>
        <a:bodyPr/>
        <a:lstStyle/>
        <a:p>
          <a:endParaRPr lang="es-MX"/>
        </a:p>
      </dgm:t>
    </dgm:pt>
    <dgm:pt modelId="{CE6149A4-906E-4F36-83F1-8EFE9B3EF968}">
      <dgm:prSet/>
      <dgm:spPr/>
      <dgm:t>
        <a:bodyPr/>
        <a:lstStyle/>
        <a:p>
          <a:r>
            <a:rPr lang="es-MX" dirty="0" smtClean="0"/>
            <a:t>De operación o económicos</a:t>
          </a:r>
          <a:endParaRPr lang="es-MX" dirty="0"/>
        </a:p>
      </dgm:t>
    </dgm:pt>
    <dgm:pt modelId="{ACDC7D2E-393E-4428-B754-A191AC1838F6}" type="parTrans" cxnId="{646FD138-2ECD-4677-9D92-17E2492241B4}">
      <dgm:prSet/>
      <dgm:spPr/>
      <dgm:t>
        <a:bodyPr/>
        <a:lstStyle/>
        <a:p>
          <a:endParaRPr lang="es-MX"/>
        </a:p>
      </dgm:t>
    </dgm:pt>
    <dgm:pt modelId="{9E9F0E6B-570C-4340-986D-BF3EA006AE70}" type="sibTrans" cxnId="{646FD138-2ECD-4677-9D92-17E2492241B4}">
      <dgm:prSet/>
      <dgm:spPr/>
      <dgm:t>
        <a:bodyPr/>
        <a:lstStyle/>
        <a:p>
          <a:endParaRPr lang="es-MX"/>
        </a:p>
      </dgm:t>
    </dgm:pt>
    <dgm:pt modelId="{1E5E458E-AC7B-4AC2-8D69-9D4170C5F584}">
      <dgm:prSet/>
      <dgm:spPr/>
      <dgm:t>
        <a:bodyPr/>
        <a:lstStyle/>
        <a:p>
          <a:r>
            <a:rPr lang="es-MX" dirty="0" smtClean="0"/>
            <a:t>financieros</a:t>
          </a:r>
          <a:endParaRPr lang="es-MX" dirty="0"/>
        </a:p>
      </dgm:t>
    </dgm:pt>
    <dgm:pt modelId="{78166E07-ACB8-4C69-A41E-EB3D2CC4616A}" type="parTrans" cxnId="{F3730011-8DF4-4602-894F-B8D9B8DCBB29}">
      <dgm:prSet/>
      <dgm:spPr/>
      <dgm:t>
        <a:bodyPr/>
        <a:lstStyle/>
        <a:p>
          <a:endParaRPr lang="es-MX"/>
        </a:p>
      </dgm:t>
    </dgm:pt>
    <dgm:pt modelId="{D569E6B1-D378-4FB4-9D2D-1F0DE339C337}" type="sibTrans" cxnId="{F3730011-8DF4-4602-894F-B8D9B8DCBB29}">
      <dgm:prSet/>
      <dgm:spPr/>
      <dgm:t>
        <a:bodyPr/>
        <a:lstStyle/>
        <a:p>
          <a:endParaRPr lang="es-MX"/>
        </a:p>
      </dgm:t>
    </dgm:pt>
    <dgm:pt modelId="{25D8D969-8484-4197-8DDA-F0606A4F7103}">
      <dgm:prSet/>
      <dgm:spPr/>
      <dgm:t>
        <a:bodyPr/>
        <a:lstStyle/>
        <a:p>
          <a:r>
            <a:rPr lang="es-MX" dirty="0" smtClean="0"/>
            <a:t>Privado </a:t>
          </a:r>
          <a:endParaRPr lang="es-MX" dirty="0"/>
        </a:p>
      </dgm:t>
    </dgm:pt>
    <dgm:pt modelId="{135CE0BA-5DAD-4DB6-9296-67AD1F66DE54}" type="parTrans" cxnId="{AE706D5E-AB51-4EBD-A152-8B01B6106F42}">
      <dgm:prSet/>
      <dgm:spPr/>
      <dgm:t>
        <a:bodyPr/>
        <a:lstStyle/>
        <a:p>
          <a:endParaRPr lang="es-MX"/>
        </a:p>
      </dgm:t>
    </dgm:pt>
    <dgm:pt modelId="{FB7D1DB4-CD31-4C6C-9230-B769BE71A3D3}" type="sibTrans" cxnId="{AE706D5E-AB51-4EBD-A152-8B01B6106F42}">
      <dgm:prSet/>
      <dgm:spPr/>
      <dgm:t>
        <a:bodyPr/>
        <a:lstStyle/>
        <a:p>
          <a:endParaRPr lang="es-MX"/>
        </a:p>
      </dgm:t>
    </dgm:pt>
    <dgm:pt modelId="{033B05E1-A012-47D5-93C5-83B8EDABD73D}">
      <dgm:prSet/>
      <dgm:spPr/>
      <dgm:t>
        <a:bodyPr/>
        <a:lstStyle/>
        <a:p>
          <a:r>
            <a:rPr lang="es-MX" dirty="0" smtClean="0"/>
            <a:t>Tercer sector </a:t>
          </a:r>
          <a:endParaRPr lang="es-MX" dirty="0"/>
        </a:p>
      </dgm:t>
    </dgm:pt>
    <dgm:pt modelId="{F3B8C7B3-6695-459D-B721-A39A16860369}" type="parTrans" cxnId="{242225AE-31C8-45A3-8249-A2CF7475CA73}">
      <dgm:prSet/>
      <dgm:spPr/>
      <dgm:t>
        <a:bodyPr/>
        <a:lstStyle/>
        <a:p>
          <a:endParaRPr lang="es-MX"/>
        </a:p>
      </dgm:t>
    </dgm:pt>
    <dgm:pt modelId="{70E5DD87-3D74-424B-982F-69E8FEAB2EB3}" type="sibTrans" cxnId="{242225AE-31C8-45A3-8249-A2CF7475CA73}">
      <dgm:prSet/>
      <dgm:spPr/>
      <dgm:t>
        <a:bodyPr/>
        <a:lstStyle/>
        <a:p>
          <a:endParaRPr lang="es-MX"/>
        </a:p>
      </dgm:t>
    </dgm:pt>
    <dgm:pt modelId="{21B74C2B-B138-451F-8CC3-C38053BF039C}">
      <dgm:prSet/>
      <dgm:spPr/>
      <dgm:t>
        <a:bodyPr/>
        <a:lstStyle/>
        <a:p>
          <a:r>
            <a:rPr lang="es-MX" dirty="0" smtClean="0"/>
            <a:t>Solo nivel de actividad</a:t>
          </a:r>
          <a:endParaRPr lang="es-MX" dirty="0"/>
        </a:p>
      </dgm:t>
    </dgm:pt>
    <dgm:pt modelId="{93ADFD8A-7648-49A1-9F33-55DC9A4F4FA1}" type="parTrans" cxnId="{D6C07559-FDBD-4024-A35D-4E8F86975E61}">
      <dgm:prSet/>
      <dgm:spPr/>
      <dgm:t>
        <a:bodyPr/>
        <a:lstStyle/>
        <a:p>
          <a:endParaRPr lang="es-MX"/>
        </a:p>
      </dgm:t>
    </dgm:pt>
    <dgm:pt modelId="{66DEE368-D58D-441F-82AE-361E2E337A14}" type="sibTrans" cxnId="{D6C07559-FDBD-4024-A35D-4E8F86975E61}">
      <dgm:prSet/>
      <dgm:spPr/>
      <dgm:t>
        <a:bodyPr/>
        <a:lstStyle/>
        <a:p>
          <a:endParaRPr lang="es-MX"/>
        </a:p>
      </dgm:t>
    </dgm:pt>
    <dgm:pt modelId="{4ECFA10E-0704-49B5-8C36-FE90F5E5AA1F}">
      <dgm:prSet/>
      <dgm:spPr/>
      <dgm:t>
        <a:bodyPr/>
        <a:lstStyle/>
        <a:p>
          <a:r>
            <a:rPr lang="es-MX" dirty="0" smtClean="0"/>
            <a:t>Distintos niveles de actividad </a:t>
          </a:r>
        </a:p>
      </dgm:t>
    </dgm:pt>
    <dgm:pt modelId="{B06B480D-5489-4E6F-AE4B-F876442FAA0A}" type="parTrans" cxnId="{0BDA76F7-9A64-4E97-A2D4-D7011C1A7AB9}">
      <dgm:prSet/>
      <dgm:spPr/>
      <dgm:t>
        <a:bodyPr/>
        <a:lstStyle/>
        <a:p>
          <a:endParaRPr lang="es-MX"/>
        </a:p>
      </dgm:t>
    </dgm:pt>
    <dgm:pt modelId="{B01B394E-1073-44F6-82B1-65414CCDDBC4}" type="sibTrans" cxnId="{0BDA76F7-9A64-4E97-A2D4-D7011C1A7AB9}">
      <dgm:prSet/>
      <dgm:spPr/>
      <dgm:t>
        <a:bodyPr/>
        <a:lstStyle/>
        <a:p>
          <a:endParaRPr lang="es-MX"/>
        </a:p>
      </dgm:t>
    </dgm:pt>
    <dgm:pt modelId="{F60E27D7-D266-4BDC-BF36-178C01C84B65}">
      <dgm:prSet/>
      <dgm:spPr/>
      <dgm:t>
        <a:bodyPr/>
        <a:lstStyle/>
        <a:p>
          <a:r>
            <a:rPr lang="es-MX" dirty="0" smtClean="0"/>
            <a:t>Planifican para cumplir en un año</a:t>
          </a:r>
          <a:endParaRPr lang="es-MX" dirty="0"/>
        </a:p>
      </dgm:t>
    </dgm:pt>
    <dgm:pt modelId="{66A7B0C6-FFC1-4C2E-A255-3E9B68DA5546}" type="parTrans" cxnId="{C9FD2CA5-116C-48D3-9C49-C31576B9D75C}">
      <dgm:prSet/>
      <dgm:spPr/>
      <dgm:t>
        <a:bodyPr/>
        <a:lstStyle/>
        <a:p>
          <a:endParaRPr lang="es-MX"/>
        </a:p>
      </dgm:t>
    </dgm:pt>
    <dgm:pt modelId="{B8929A6E-9F23-43C5-84D6-24DC582DD5C4}" type="sibTrans" cxnId="{C9FD2CA5-116C-48D3-9C49-C31576B9D75C}">
      <dgm:prSet/>
      <dgm:spPr/>
      <dgm:t>
        <a:bodyPr/>
        <a:lstStyle/>
        <a:p>
          <a:endParaRPr lang="es-MX"/>
        </a:p>
      </dgm:t>
    </dgm:pt>
    <dgm:pt modelId="{7B1D32AF-DDEE-4D7E-9D57-714A161FA398}">
      <dgm:prSet/>
      <dgm:spPr/>
      <dgm:t>
        <a:bodyPr/>
        <a:lstStyle/>
        <a:p>
          <a:r>
            <a:rPr lang="es-MX" dirty="0" smtClean="0"/>
            <a:t>Cumplir 1 año </a:t>
          </a:r>
          <a:endParaRPr lang="es-MX" dirty="0"/>
        </a:p>
      </dgm:t>
    </dgm:pt>
    <dgm:pt modelId="{A29BD1F8-0724-4B4F-9942-56A10F048C5A}" type="parTrans" cxnId="{08E83491-6B7F-48C6-BEDC-941A32CEBCF1}">
      <dgm:prSet/>
      <dgm:spPr/>
      <dgm:t>
        <a:bodyPr/>
        <a:lstStyle/>
        <a:p>
          <a:endParaRPr lang="es-MX"/>
        </a:p>
      </dgm:t>
    </dgm:pt>
    <dgm:pt modelId="{CB371050-BDE3-48E7-B6CB-96BF4835C0DC}" type="sibTrans" cxnId="{08E83491-6B7F-48C6-BEDC-941A32CEBCF1}">
      <dgm:prSet/>
      <dgm:spPr/>
      <dgm:t>
        <a:bodyPr/>
        <a:lstStyle/>
        <a:p>
          <a:endParaRPr lang="es-MX"/>
        </a:p>
      </dgm:t>
    </dgm:pt>
    <dgm:pt modelId="{E78CF17F-C74F-4C30-A8AE-C3DE7469D88A}">
      <dgm:prSet/>
      <dgm:spPr/>
      <dgm:t>
        <a:bodyPr/>
        <a:lstStyle/>
        <a:p>
          <a:r>
            <a:rPr lang="es-MX" dirty="0" smtClean="0"/>
            <a:t>El presupuesto de las actividades  </a:t>
          </a:r>
          <a:endParaRPr lang="es-MX" dirty="0"/>
        </a:p>
      </dgm:t>
    </dgm:pt>
    <dgm:pt modelId="{C5960025-5F92-4FA6-9842-9B103A7BB129}" type="parTrans" cxnId="{A9DC5867-845F-4619-82E8-6383F8D4E35A}">
      <dgm:prSet/>
      <dgm:spPr/>
      <dgm:t>
        <a:bodyPr/>
        <a:lstStyle/>
        <a:p>
          <a:endParaRPr lang="es-MX"/>
        </a:p>
      </dgm:t>
    </dgm:pt>
    <dgm:pt modelId="{80C593D1-8F6B-49E9-8C54-6AD89EC4B1DA}" type="sibTrans" cxnId="{A9DC5867-845F-4619-82E8-6383F8D4E35A}">
      <dgm:prSet/>
      <dgm:spPr/>
      <dgm:t>
        <a:bodyPr/>
        <a:lstStyle/>
        <a:p>
          <a:endParaRPr lang="es-MX"/>
        </a:p>
      </dgm:t>
    </dgm:pt>
    <dgm:pt modelId="{99F11D52-5387-40C9-BA19-B8DB7F578240}">
      <dgm:prSet/>
      <dgm:spPr/>
      <dgm:t>
        <a:bodyPr/>
        <a:lstStyle/>
        <a:p>
          <a:r>
            <a:rPr lang="es-MX" dirty="0" smtClean="0"/>
            <a:t>En el calculo de partidas que inciden en el balance</a:t>
          </a:r>
          <a:endParaRPr lang="es-MX" dirty="0"/>
        </a:p>
      </dgm:t>
    </dgm:pt>
    <dgm:pt modelId="{5ECD0546-93CB-43D0-A696-13CB2025FBAE}" type="parTrans" cxnId="{714FF767-DFE0-49F7-A348-CF2CAB241365}">
      <dgm:prSet/>
      <dgm:spPr/>
      <dgm:t>
        <a:bodyPr/>
        <a:lstStyle/>
        <a:p>
          <a:endParaRPr lang="es-MX"/>
        </a:p>
      </dgm:t>
    </dgm:pt>
    <dgm:pt modelId="{16EB68FB-01B9-4C07-BF83-419E6C38A7A5}" type="sibTrans" cxnId="{714FF767-DFE0-49F7-A348-CF2CAB241365}">
      <dgm:prSet/>
      <dgm:spPr/>
      <dgm:t>
        <a:bodyPr/>
        <a:lstStyle/>
        <a:p>
          <a:endParaRPr lang="es-MX"/>
        </a:p>
      </dgm:t>
    </dgm:pt>
    <dgm:pt modelId="{1106C9C2-D89B-4D8B-8557-9B2C12A5677D}">
      <dgm:prSet/>
      <dgm:spPr/>
      <dgm:t>
        <a:bodyPr/>
        <a:lstStyle/>
        <a:p>
          <a:r>
            <a:rPr lang="es-MX" dirty="0" smtClean="0"/>
            <a:t>Calculan recursos de entidades oficiales</a:t>
          </a:r>
          <a:endParaRPr lang="es-MX" dirty="0"/>
        </a:p>
      </dgm:t>
    </dgm:pt>
    <dgm:pt modelId="{4F229946-7271-42CE-996B-1CA500996E0A}" type="parTrans" cxnId="{A71D3A72-E89E-4B59-825A-69A825ABC921}">
      <dgm:prSet/>
      <dgm:spPr/>
      <dgm:t>
        <a:bodyPr/>
        <a:lstStyle/>
        <a:p>
          <a:endParaRPr lang="es-MX"/>
        </a:p>
      </dgm:t>
    </dgm:pt>
    <dgm:pt modelId="{46070D2B-AFF5-4ADE-96A1-2BF75707CDB1}" type="sibTrans" cxnId="{A71D3A72-E89E-4B59-825A-69A825ABC921}">
      <dgm:prSet/>
      <dgm:spPr/>
      <dgm:t>
        <a:bodyPr/>
        <a:lstStyle/>
        <a:p>
          <a:endParaRPr lang="es-MX"/>
        </a:p>
      </dgm:t>
    </dgm:pt>
    <dgm:pt modelId="{6AF4A6B1-BBA5-495E-983A-1C675F02A8C4}">
      <dgm:prSet/>
      <dgm:spPr/>
      <dgm:t>
        <a:bodyPr/>
        <a:lstStyle/>
        <a:p>
          <a:r>
            <a:rPr lang="es-MX" dirty="0" smtClean="0"/>
            <a:t>Empresas </a:t>
          </a:r>
        </a:p>
        <a:p>
          <a:r>
            <a:rPr lang="es-MX" dirty="0" smtClean="0"/>
            <a:t>privadas</a:t>
          </a:r>
          <a:endParaRPr lang="es-MX" dirty="0"/>
        </a:p>
      </dgm:t>
    </dgm:pt>
    <dgm:pt modelId="{4BA14A52-2CDD-407E-947E-8EA2A27320B4}" type="parTrans" cxnId="{86D294C5-E174-4466-8C8B-79D13A9282F3}">
      <dgm:prSet/>
      <dgm:spPr/>
      <dgm:t>
        <a:bodyPr/>
        <a:lstStyle/>
        <a:p>
          <a:endParaRPr lang="es-MX"/>
        </a:p>
      </dgm:t>
    </dgm:pt>
    <dgm:pt modelId="{F04CB9DA-924A-4FC8-AB71-8F386A6332D8}" type="sibTrans" cxnId="{86D294C5-E174-4466-8C8B-79D13A9282F3}">
      <dgm:prSet/>
      <dgm:spPr/>
      <dgm:t>
        <a:bodyPr/>
        <a:lstStyle/>
        <a:p>
          <a:endParaRPr lang="es-MX"/>
        </a:p>
      </dgm:t>
    </dgm:pt>
    <dgm:pt modelId="{C5D99985-9D32-47BD-8568-5ECF4AC520B7}">
      <dgm:prSet/>
      <dgm:spPr/>
      <dgm:t>
        <a:bodyPr/>
        <a:lstStyle/>
        <a:p>
          <a:r>
            <a:rPr lang="es-MX" dirty="0" smtClean="0"/>
            <a:t>Organización sin fines de lucro</a:t>
          </a:r>
          <a:endParaRPr lang="es-MX" dirty="0"/>
        </a:p>
      </dgm:t>
    </dgm:pt>
    <dgm:pt modelId="{C36EE736-2770-4DCF-92F2-6CA8D85F3A2A}" type="parTrans" cxnId="{2F677E2F-8AF7-4293-906A-6B2C76039AAD}">
      <dgm:prSet/>
      <dgm:spPr/>
      <dgm:t>
        <a:bodyPr/>
        <a:lstStyle/>
        <a:p>
          <a:endParaRPr lang="es-MX"/>
        </a:p>
      </dgm:t>
    </dgm:pt>
    <dgm:pt modelId="{3FEC2055-7177-41AC-8923-A3DF2C89865A}" type="sibTrans" cxnId="{2F677E2F-8AF7-4293-906A-6B2C76039AAD}">
      <dgm:prSet/>
      <dgm:spPr/>
      <dgm:t>
        <a:bodyPr/>
        <a:lstStyle/>
        <a:p>
          <a:endParaRPr lang="es-MX"/>
        </a:p>
      </dgm:t>
    </dgm:pt>
    <dgm:pt modelId="{EC5A4839-4C9A-4F41-9791-75B1B370E87B}">
      <dgm:prSet/>
      <dgm:spPr/>
      <dgm:t>
        <a:bodyPr/>
        <a:lstStyle/>
        <a:p>
          <a:r>
            <a:rPr lang="es-MX" dirty="0" smtClean="0"/>
            <a:t>En un ciclo de operaciones</a:t>
          </a:r>
          <a:endParaRPr lang="es-MX" dirty="0"/>
        </a:p>
      </dgm:t>
    </dgm:pt>
    <dgm:pt modelId="{6D97D97A-2210-4D52-81D7-0055BDF7D80E}" type="parTrans" cxnId="{58D463E5-3E2E-458D-BFE8-95E56C1E8645}">
      <dgm:prSet/>
      <dgm:spPr/>
      <dgm:t>
        <a:bodyPr/>
        <a:lstStyle/>
        <a:p>
          <a:endParaRPr lang="es-MX"/>
        </a:p>
      </dgm:t>
    </dgm:pt>
    <dgm:pt modelId="{B9E55134-6130-4212-B19E-A6E3A644724C}" type="sibTrans" cxnId="{58D463E5-3E2E-458D-BFE8-95E56C1E8645}">
      <dgm:prSet/>
      <dgm:spPr/>
      <dgm:t>
        <a:bodyPr/>
        <a:lstStyle/>
        <a:p>
          <a:endParaRPr lang="es-MX"/>
        </a:p>
      </dgm:t>
    </dgm:pt>
    <dgm:pt modelId="{B00A263C-F2F0-4926-856A-03FC91106062}">
      <dgm:prSet/>
      <dgm:spPr/>
      <dgm:t>
        <a:bodyPr/>
        <a:lstStyle/>
        <a:p>
          <a:r>
            <a:rPr lang="es-MX" dirty="0" smtClean="0"/>
            <a:t>Formulan </a:t>
          </a:r>
          <a:r>
            <a:rPr lang="es-MX" dirty="0" smtClean="0"/>
            <a:t>planes </a:t>
          </a:r>
          <a:r>
            <a:rPr lang="es-MX" dirty="0" smtClean="0"/>
            <a:t>para </a:t>
          </a:r>
          <a:r>
            <a:rPr lang="es-MX" dirty="0" smtClean="0"/>
            <a:t>los años siguientes</a:t>
          </a:r>
        </a:p>
      </dgm:t>
    </dgm:pt>
    <dgm:pt modelId="{35CFE059-A171-4E10-809B-E4DA9DBE2466}" type="parTrans" cxnId="{B205F485-9271-4E04-817E-39583685042F}">
      <dgm:prSet/>
      <dgm:spPr/>
      <dgm:t>
        <a:bodyPr/>
        <a:lstStyle/>
        <a:p>
          <a:endParaRPr lang="es-MX"/>
        </a:p>
      </dgm:t>
    </dgm:pt>
    <dgm:pt modelId="{B5C962A2-4762-4A40-BD3E-1191FD497FDF}" type="sibTrans" cxnId="{B205F485-9271-4E04-817E-39583685042F}">
      <dgm:prSet/>
      <dgm:spPr/>
      <dgm:t>
        <a:bodyPr/>
        <a:lstStyle/>
        <a:p>
          <a:endParaRPr lang="es-MX"/>
        </a:p>
      </dgm:t>
    </dgm:pt>
    <dgm:pt modelId="{752C5D61-2BAB-498D-92E3-5447D4C90D87}">
      <dgm:prSet/>
      <dgm:spPr/>
      <dgm:t>
        <a:bodyPr/>
        <a:lstStyle/>
        <a:p>
          <a:r>
            <a:rPr lang="es-MX" dirty="0" smtClean="0"/>
            <a:t>Resume en un estado de </a:t>
          </a:r>
          <a:r>
            <a:rPr lang="es-MX" dirty="0" smtClean="0"/>
            <a:t>pérdidas </a:t>
          </a:r>
          <a:r>
            <a:rPr lang="es-MX" dirty="0" smtClean="0"/>
            <a:t>y ganancias</a:t>
          </a:r>
          <a:endParaRPr lang="es-MX" dirty="0"/>
        </a:p>
      </dgm:t>
    </dgm:pt>
    <dgm:pt modelId="{42565693-5962-4EAB-9493-F08D646806C2}" type="parTrans" cxnId="{453D35B0-E166-4FD9-BFAD-28E8D202E13E}">
      <dgm:prSet/>
      <dgm:spPr/>
      <dgm:t>
        <a:bodyPr/>
        <a:lstStyle/>
        <a:p>
          <a:endParaRPr lang="es-MX"/>
        </a:p>
      </dgm:t>
    </dgm:pt>
    <dgm:pt modelId="{2B6C7A85-E28D-4C01-9F07-76022D3E678A}" type="sibTrans" cxnId="{453D35B0-E166-4FD9-BFAD-28E8D202E13E}">
      <dgm:prSet/>
      <dgm:spPr/>
      <dgm:t>
        <a:bodyPr/>
        <a:lstStyle/>
        <a:p>
          <a:endParaRPr lang="es-MX"/>
        </a:p>
      </dgm:t>
    </dgm:pt>
    <dgm:pt modelId="{09373544-71CD-42D0-80DC-CD1074684CA0}" type="pres">
      <dgm:prSet presAssocID="{55C1ABA3-DBB7-475E-82BA-33C972AFC7D9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MX"/>
        </a:p>
      </dgm:t>
    </dgm:pt>
    <dgm:pt modelId="{288FB7C6-0934-4596-A461-41C937DE3EBD}" type="pres">
      <dgm:prSet presAssocID="{9690D5E2-4CD1-42BE-9C9A-48D8A76DD25C}" presName="hierRoot1" presStyleCnt="0"/>
      <dgm:spPr/>
      <dgm:t>
        <a:bodyPr/>
        <a:lstStyle/>
        <a:p>
          <a:endParaRPr lang="es-MX"/>
        </a:p>
      </dgm:t>
    </dgm:pt>
    <dgm:pt modelId="{1923267A-83BF-4543-ACDA-F344397FAA00}" type="pres">
      <dgm:prSet presAssocID="{9690D5E2-4CD1-42BE-9C9A-48D8A76DD25C}" presName="composite" presStyleCnt="0"/>
      <dgm:spPr/>
      <dgm:t>
        <a:bodyPr/>
        <a:lstStyle/>
        <a:p>
          <a:endParaRPr lang="es-MX"/>
        </a:p>
      </dgm:t>
    </dgm:pt>
    <dgm:pt modelId="{66BFD343-D8AE-4D82-B6D8-6DC91881836D}" type="pres">
      <dgm:prSet presAssocID="{9690D5E2-4CD1-42BE-9C9A-48D8A76DD25C}" presName="background" presStyleLbl="node0" presStyleIdx="0" presStyleCnt="1"/>
      <dgm:spPr/>
      <dgm:t>
        <a:bodyPr/>
        <a:lstStyle/>
        <a:p>
          <a:endParaRPr lang="es-MX"/>
        </a:p>
      </dgm:t>
    </dgm:pt>
    <dgm:pt modelId="{D6CDCAB9-4BA0-4FBF-8058-843C52399E80}" type="pres">
      <dgm:prSet presAssocID="{9690D5E2-4CD1-42BE-9C9A-48D8A76DD25C}" presName="text" presStyleLbl="fgAcc0" presStyleIdx="0" presStyleCnt="1" custScaleX="377722" custScaleY="56372" custLinFactY="-18437" custLinFactNeighborX="24625" custLinFactNeighborY="-100000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8296B1C7-8D69-4938-98F3-6A98BFBF2421}" type="pres">
      <dgm:prSet presAssocID="{9690D5E2-4CD1-42BE-9C9A-48D8A76DD25C}" presName="hierChild2" presStyleCnt="0"/>
      <dgm:spPr/>
      <dgm:t>
        <a:bodyPr/>
        <a:lstStyle/>
        <a:p>
          <a:endParaRPr lang="es-MX"/>
        </a:p>
      </dgm:t>
    </dgm:pt>
    <dgm:pt modelId="{B2C33A4F-42A0-4765-AB4F-AD163931B7BA}" type="pres">
      <dgm:prSet presAssocID="{614F7F2F-FBA3-4A51-867D-C8090A91EE93}" presName="Name10" presStyleLbl="parChTrans1D2" presStyleIdx="0" presStyleCnt="4"/>
      <dgm:spPr/>
      <dgm:t>
        <a:bodyPr/>
        <a:lstStyle/>
        <a:p>
          <a:endParaRPr lang="es-MX"/>
        </a:p>
      </dgm:t>
    </dgm:pt>
    <dgm:pt modelId="{CCE1FC26-EA1A-4580-8E8F-E48F4F9C25FB}" type="pres">
      <dgm:prSet presAssocID="{44426458-B650-4EB5-9F72-995ADD057391}" presName="hierRoot2" presStyleCnt="0"/>
      <dgm:spPr/>
      <dgm:t>
        <a:bodyPr/>
        <a:lstStyle/>
        <a:p>
          <a:endParaRPr lang="es-MX"/>
        </a:p>
      </dgm:t>
    </dgm:pt>
    <dgm:pt modelId="{85ABEC39-7824-4D77-B902-BCA3868AD9F2}" type="pres">
      <dgm:prSet presAssocID="{44426458-B650-4EB5-9F72-995ADD057391}" presName="composite2" presStyleCnt="0"/>
      <dgm:spPr/>
      <dgm:t>
        <a:bodyPr/>
        <a:lstStyle/>
        <a:p>
          <a:endParaRPr lang="es-MX"/>
        </a:p>
      </dgm:t>
    </dgm:pt>
    <dgm:pt modelId="{D861273F-ED2C-4190-B0EA-67ADCC696EAD}" type="pres">
      <dgm:prSet presAssocID="{44426458-B650-4EB5-9F72-995ADD057391}" presName="background2" presStyleLbl="node2" presStyleIdx="0" presStyleCnt="4"/>
      <dgm:spPr/>
      <dgm:t>
        <a:bodyPr/>
        <a:lstStyle/>
        <a:p>
          <a:endParaRPr lang="es-MX"/>
        </a:p>
      </dgm:t>
    </dgm:pt>
    <dgm:pt modelId="{C258CF73-8E27-4F74-8AE4-1EC8829A17FC}" type="pres">
      <dgm:prSet presAssocID="{44426458-B650-4EB5-9F72-995ADD057391}" presName="text2" presStyleLbl="fgAcc2" presStyleIdx="0" presStyleCnt="4" custScaleY="104022" custLinFactNeighborX="18844" custLinFactNeighborY="-54986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39E82BCF-3F30-4269-84D2-1DE6E06C6F42}" type="pres">
      <dgm:prSet presAssocID="{44426458-B650-4EB5-9F72-995ADD057391}" presName="hierChild3" presStyleCnt="0"/>
      <dgm:spPr/>
      <dgm:t>
        <a:bodyPr/>
        <a:lstStyle/>
        <a:p>
          <a:endParaRPr lang="es-MX"/>
        </a:p>
      </dgm:t>
    </dgm:pt>
    <dgm:pt modelId="{30AB7F21-25AA-405F-9A72-0E2F2355BF2D}" type="pres">
      <dgm:prSet presAssocID="{BEF10721-5EF0-4C10-AEFB-6CBF9BDC13BD}" presName="Name17" presStyleLbl="parChTrans1D3" presStyleIdx="0" presStyleCnt="9"/>
      <dgm:spPr/>
      <dgm:t>
        <a:bodyPr/>
        <a:lstStyle/>
        <a:p>
          <a:endParaRPr lang="es-MX"/>
        </a:p>
      </dgm:t>
    </dgm:pt>
    <dgm:pt modelId="{719C1910-E829-48B2-9D52-F7703294B902}" type="pres">
      <dgm:prSet presAssocID="{90268041-033F-4715-B28B-2644AEA2C38C}" presName="hierRoot3" presStyleCnt="0"/>
      <dgm:spPr/>
      <dgm:t>
        <a:bodyPr/>
        <a:lstStyle/>
        <a:p>
          <a:endParaRPr lang="es-MX"/>
        </a:p>
      </dgm:t>
    </dgm:pt>
    <dgm:pt modelId="{655FFD13-782F-4550-B9C0-F9F509CDB08F}" type="pres">
      <dgm:prSet presAssocID="{90268041-033F-4715-B28B-2644AEA2C38C}" presName="composite3" presStyleCnt="0"/>
      <dgm:spPr/>
      <dgm:t>
        <a:bodyPr/>
        <a:lstStyle/>
        <a:p>
          <a:endParaRPr lang="es-MX"/>
        </a:p>
      </dgm:t>
    </dgm:pt>
    <dgm:pt modelId="{E5374FEF-6A54-425F-A21C-DFBC43B4614A}" type="pres">
      <dgm:prSet presAssocID="{90268041-033F-4715-B28B-2644AEA2C38C}" presName="background3" presStyleLbl="node3" presStyleIdx="0" presStyleCnt="9"/>
      <dgm:spPr/>
      <dgm:t>
        <a:bodyPr/>
        <a:lstStyle/>
        <a:p>
          <a:endParaRPr lang="es-MX"/>
        </a:p>
      </dgm:t>
    </dgm:pt>
    <dgm:pt modelId="{53EC20A2-FC81-4983-AC1D-F280ECBAFCA7}" type="pres">
      <dgm:prSet presAssocID="{90268041-033F-4715-B28B-2644AEA2C38C}" presName="text3" presStyleLbl="fgAcc3" presStyleIdx="0" presStyleCnt="9" custLinFactNeighborX="9650" custLinFactNeighborY="14580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87476847-B949-4705-A239-7E276570302E}" type="pres">
      <dgm:prSet presAssocID="{90268041-033F-4715-B28B-2644AEA2C38C}" presName="hierChild4" presStyleCnt="0"/>
      <dgm:spPr/>
      <dgm:t>
        <a:bodyPr/>
        <a:lstStyle/>
        <a:p>
          <a:endParaRPr lang="es-MX"/>
        </a:p>
      </dgm:t>
    </dgm:pt>
    <dgm:pt modelId="{97ACD7FA-CB3F-4FAE-99F9-71BEA58B4781}" type="pres">
      <dgm:prSet presAssocID="{93ADFD8A-7648-49A1-9F33-55DC9A4F4FA1}" presName="Name23" presStyleLbl="parChTrans1D4" presStyleIdx="0" presStyleCnt="12"/>
      <dgm:spPr/>
      <dgm:t>
        <a:bodyPr/>
        <a:lstStyle/>
        <a:p>
          <a:endParaRPr lang="es-MX"/>
        </a:p>
      </dgm:t>
    </dgm:pt>
    <dgm:pt modelId="{272EC279-7BA3-4F35-9DD2-500AB7E85BF3}" type="pres">
      <dgm:prSet presAssocID="{21B74C2B-B138-451F-8CC3-C38053BF039C}" presName="hierRoot4" presStyleCnt="0"/>
      <dgm:spPr/>
      <dgm:t>
        <a:bodyPr/>
        <a:lstStyle/>
        <a:p>
          <a:endParaRPr lang="es-MX"/>
        </a:p>
      </dgm:t>
    </dgm:pt>
    <dgm:pt modelId="{66B5DCE6-2F68-4D81-AC93-06966650C13A}" type="pres">
      <dgm:prSet presAssocID="{21B74C2B-B138-451F-8CC3-C38053BF039C}" presName="composite4" presStyleCnt="0"/>
      <dgm:spPr/>
      <dgm:t>
        <a:bodyPr/>
        <a:lstStyle/>
        <a:p>
          <a:endParaRPr lang="es-MX"/>
        </a:p>
      </dgm:t>
    </dgm:pt>
    <dgm:pt modelId="{2A650F04-8D10-4213-A51A-F1CE1134BEF1}" type="pres">
      <dgm:prSet presAssocID="{21B74C2B-B138-451F-8CC3-C38053BF039C}" presName="background4" presStyleLbl="node4" presStyleIdx="0" presStyleCnt="12"/>
      <dgm:spPr/>
      <dgm:t>
        <a:bodyPr/>
        <a:lstStyle/>
        <a:p>
          <a:endParaRPr lang="es-MX"/>
        </a:p>
      </dgm:t>
    </dgm:pt>
    <dgm:pt modelId="{846A0678-86AB-4CB8-9E6B-2601A99DAB03}" type="pres">
      <dgm:prSet presAssocID="{21B74C2B-B138-451F-8CC3-C38053BF039C}" presName="text4" presStyleLbl="fgAcc4" presStyleIdx="0" presStyleCnt="12" custLinFactNeighborX="-1202" custLinFactNeighborY="68063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721F1408-0365-45BF-9613-78847D5E441C}" type="pres">
      <dgm:prSet presAssocID="{21B74C2B-B138-451F-8CC3-C38053BF039C}" presName="hierChild5" presStyleCnt="0"/>
      <dgm:spPr/>
      <dgm:t>
        <a:bodyPr/>
        <a:lstStyle/>
        <a:p>
          <a:endParaRPr lang="es-MX"/>
        </a:p>
      </dgm:t>
    </dgm:pt>
    <dgm:pt modelId="{5993762A-A247-4A4A-9CEF-ABD2612D9A40}" type="pres">
      <dgm:prSet presAssocID="{8DEC1512-3C4E-48BC-AE58-363A48881710}" presName="Name17" presStyleLbl="parChTrans1D3" presStyleIdx="1" presStyleCnt="9"/>
      <dgm:spPr/>
      <dgm:t>
        <a:bodyPr/>
        <a:lstStyle/>
        <a:p>
          <a:endParaRPr lang="es-MX"/>
        </a:p>
      </dgm:t>
    </dgm:pt>
    <dgm:pt modelId="{926960C3-B84F-4F3C-A546-B38FC4361C99}" type="pres">
      <dgm:prSet presAssocID="{022A8C50-5859-4DED-8E1A-540470FC4285}" presName="hierRoot3" presStyleCnt="0"/>
      <dgm:spPr/>
      <dgm:t>
        <a:bodyPr/>
        <a:lstStyle/>
        <a:p>
          <a:endParaRPr lang="es-MX"/>
        </a:p>
      </dgm:t>
    </dgm:pt>
    <dgm:pt modelId="{4C786F48-4606-476A-86BE-6CECFFF4E149}" type="pres">
      <dgm:prSet presAssocID="{022A8C50-5859-4DED-8E1A-540470FC4285}" presName="composite3" presStyleCnt="0"/>
      <dgm:spPr/>
      <dgm:t>
        <a:bodyPr/>
        <a:lstStyle/>
        <a:p>
          <a:endParaRPr lang="es-MX"/>
        </a:p>
      </dgm:t>
    </dgm:pt>
    <dgm:pt modelId="{AA589897-3524-413D-B17A-E2785A8B5F9A}" type="pres">
      <dgm:prSet presAssocID="{022A8C50-5859-4DED-8E1A-540470FC4285}" presName="background3" presStyleLbl="node3" presStyleIdx="1" presStyleCnt="9"/>
      <dgm:spPr/>
      <dgm:t>
        <a:bodyPr/>
        <a:lstStyle/>
        <a:p>
          <a:endParaRPr lang="es-MX"/>
        </a:p>
      </dgm:t>
    </dgm:pt>
    <dgm:pt modelId="{286F8DCF-DC05-453D-9BEE-2D064CA0C05C}" type="pres">
      <dgm:prSet presAssocID="{022A8C50-5859-4DED-8E1A-540470FC4285}" presName="text3" presStyleLbl="fgAcc3" presStyleIdx="1" presStyleCnt="9" custLinFactNeighborX="9650" custLinFactNeighborY="14580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034F37F9-AE93-4E7A-AB13-5D9277A7677A}" type="pres">
      <dgm:prSet presAssocID="{022A8C50-5859-4DED-8E1A-540470FC4285}" presName="hierChild4" presStyleCnt="0"/>
      <dgm:spPr/>
      <dgm:t>
        <a:bodyPr/>
        <a:lstStyle/>
        <a:p>
          <a:endParaRPr lang="es-MX"/>
        </a:p>
      </dgm:t>
    </dgm:pt>
    <dgm:pt modelId="{B043447D-53BC-4672-B936-FDDCBF5A622D}" type="pres">
      <dgm:prSet presAssocID="{B06B480D-5489-4E6F-AE4B-F876442FAA0A}" presName="Name23" presStyleLbl="parChTrans1D4" presStyleIdx="1" presStyleCnt="12"/>
      <dgm:spPr/>
      <dgm:t>
        <a:bodyPr/>
        <a:lstStyle/>
        <a:p>
          <a:endParaRPr lang="es-MX"/>
        </a:p>
      </dgm:t>
    </dgm:pt>
    <dgm:pt modelId="{FD9939FC-FEC9-48AE-9A6B-4B1FE775FE15}" type="pres">
      <dgm:prSet presAssocID="{4ECFA10E-0704-49B5-8C36-FE90F5E5AA1F}" presName="hierRoot4" presStyleCnt="0"/>
      <dgm:spPr/>
      <dgm:t>
        <a:bodyPr/>
        <a:lstStyle/>
        <a:p>
          <a:endParaRPr lang="es-MX"/>
        </a:p>
      </dgm:t>
    </dgm:pt>
    <dgm:pt modelId="{E825DDC0-963C-4113-85C8-4AE3C6F459D4}" type="pres">
      <dgm:prSet presAssocID="{4ECFA10E-0704-49B5-8C36-FE90F5E5AA1F}" presName="composite4" presStyleCnt="0"/>
      <dgm:spPr/>
      <dgm:t>
        <a:bodyPr/>
        <a:lstStyle/>
        <a:p>
          <a:endParaRPr lang="es-MX"/>
        </a:p>
      </dgm:t>
    </dgm:pt>
    <dgm:pt modelId="{491A6882-FAFC-4F7B-9F57-25F0C21E3EFF}" type="pres">
      <dgm:prSet presAssocID="{4ECFA10E-0704-49B5-8C36-FE90F5E5AA1F}" presName="background4" presStyleLbl="node4" presStyleIdx="1" presStyleCnt="12"/>
      <dgm:spPr/>
      <dgm:t>
        <a:bodyPr/>
        <a:lstStyle/>
        <a:p>
          <a:endParaRPr lang="es-MX"/>
        </a:p>
      </dgm:t>
    </dgm:pt>
    <dgm:pt modelId="{386C83BD-823E-4643-ADF9-5911330C5A3F}" type="pres">
      <dgm:prSet presAssocID="{4ECFA10E-0704-49B5-8C36-FE90F5E5AA1F}" presName="text4" presStyleLbl="fgAcc4" presStyleIdx="1" presStyleCnt="12" custLinFactNeighborX="-852" custLinFactNeighborY="69956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5EC98435-D5EC-4430-83C6-BED947361744}" type="pres">
      <dgm:prSet presAssocID="{4ECFA10E-0704-49B5-8C36-FE90F5E5AA1F}" presName="hierChild5" presStyleCnt="0"/>
      <dgm:spPr/>
      <dgm:t>
        <a:bodyPr/>
        <a:lstStyle/>
        <a:p>
          <a:endParaRPr lang="es-MX"/>
        </a:p>
      </dgm:t>
    </dgm:pt>
    <dgm:pt modelId="{6E8154DA-43FB-4C5F-9716-8A26286B61A7}" type="pres">
      <dgm:prSet presAssocID="{1C8E3037-DCA7-4048-8635-55662F5D8ADB}" presName="Name10" presStyleLbl="parChTrans1D2" presStyleIdx="1" presStyleCnt="4"/>
      <dgm:spPr/>
      <dgm:t>
        <a:bodyPr/>
        <a:lstStyle/>
        <a:p>
          <a:endParaRPr lang="es-MX"/>
        </a:p>
      </dgm:t>
    </dgm:pt>
    <dgm:pt modelId="{A6E45DB1-05F3-43AE-AD31-508AE5BEF6C9}" type="pres">
      <dgm:prSet presAssocID="{C0A9252E-3489-42C1-A195-2782F87F29BE}" presName="hierRoot2" presStyleCnt="0"/>
      <dgm:spPr/>
      <dgm:t>
        <a:bodyPr/>
        <a:lstStyle/>
        <a:p>
          <a:endParaRPr lang="es-MX"/>
        </a:p>
      </dgm:t>
    </dgm:pt>
    <dgm:pt modelId="{3F5B881F-A626-453C-BA30-4997B059B533}" type="pres">
      <dgm:prSet presAssocID="{C0A9252E-3489-42C1-A195-2782F87F29BE}" presName="composite2" presStyleCnt="0"/>
      <dgm:spPr/>
      <dgm:t>
        <a:bodyPr/>
        <a:lstStyle/>
        <a:p>
          <a:endParaRPr lang="es-MX"/>
        </a:p>
      </dgm:t>
    </dgm:pt>
    <dgm:pt modelId="{A0CE872B-C82A-40AC-90D0-E77AA6326158}" type="pres">
      <dgm:prSet presAssocID="{C0A9252E-3489-42C1-A195-2782F87F29BE}" presName="background2" presStyleLbl="node2" presStyleIdx="1" presStyleCnt="4"/>
      <dgm:spPr/>
      <dgm:t>
        <a:bodyPr/>
        <a:lstStyle/>
        <a:p>
          <a:endParaRPr lang="es-MX"/>
        </a:p>
      </dgm:t>
    </dgm:pt>
    <dgm:pt modelId="{0764CA39-A194-4ED0-9918-742E3C3FB3E7}" type="pres">
      <dgm:prSet presAssocID="{C0A9252E-3489-42C1-A195-2782F87F29BE}" presName="text2" presStyleLbl="fgAcc2" presStyleIdx="1" presStyleCnt="4" custScaleY="104022" custLinFactNeighborX="7904" custLinFactNeighborY="-53973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27EA7585-11DE-4C79-8187-EC967546F425}" type="pres">
      <dgm:prSet presAssocID="{C0A9252E-3489-42C1-A195-2782F87F29BE}" presName="hierChild3" presStyleCnt="0"/>
      <dgm:spPr/>
      <dgm:t>
        <a:bodyPr/>
        <a:lstStyle/>
        <a:p>
          <a:endParaRPr lang="es-MX"/>
        </a:p>
      </dgm:t>
    </dgm:pt>
    <dgm:pt modelId="{EF705F8D-6781-42A8-9E4A-9FFEBCD95814}" type="pres">
      <dgm:prSet presAssocID="{77B5EB51-5C4C-4DDF-BBFC-A0C8DADC4616}" presName="Name17" presStyleLbl="parChTrans1D3" presStyleIdx="2" presStyleCnt="9"/>
      <dgm:spPr/>
      <dgm:t>
        <a:bodyPr/>
        <a:lstStyle/>
        <a:p>
          <a:endParaRPr lang="es-MX"/>
        </a:p>
      </dgm:t>
    </dgm:pt>
    <dgm:pt modelId="{8B720FEB-B462-4D5F-B094-0C20FA85F614}" type="pres">
      <dgm:prSet presAssocID="{C17CCABC-2B77-4208-86C3-0F07708FFFBE}" presName="hierRoot3" presStyleCnt="0"/>
      <dgm:spPr/>
      <dgm:t>
        <a:bodyPr/>
        <a:lstStyle/>
        <a:p>
          <a:endParaRPr lang="es-MX"/>
        </a:p>
      </dgm:t>
    </dgm:pt>
    <dgm:pt modelId="{5C9CA752-6BE2-4779-9D3E-F392CFA345EA}" type="pres">
      <dgm:prSet presAssocID="{C17CCABC-2B77-4208-86C3-0F07708FFFBE}" presName="composite3" presStyleCnt="0"/>
      <dgm:spPr/>
      <dgm:t>
        <a:bodyPr/>
        <a:lstStyle/>
        <a:p>
          <a:endParaRPr lang="es-MX"/>
        </a:p>
      </dgm:t>
    </dgm:pt>
    <dgm:pt modelId="{56658F8E-3CE5-4A20-9492-439855DCDFF8}" type="pres">
      <dgm:prSet presAssocID="{C17CCABC-2B77-4208-86C3-0F07708FFFBE}" presName="background3" presStyleLbl="node3" presStyleIdx="2" presStyleCnt="9"/>
      <dgm:spPr/>
      <dgm:t>
        <a:bodyPr/>
        <a:lstStyle/>
        <a:p>
          <a:endParaRPr lang="es-MX"/>
        </a:p>
      </dgm:t>
    </dgm:pt>
    <dgm:pt modelId="{467561BF-4D7C-4847-BC68-03A9B8AF2867}" type="pres">
      <dgm:prSet presAssocID="{C17CCABC-2B77-4208-86C3-0F07708FFFBE}" presName="text3" presStyleLbl="fgAcc3" presStyleIdx="2" presStyleCnt="9" custLinFactNeighborX="7882" custLinFactNeighborY="12686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32F8D53D-D9A8-4628-85AF-C8162C7E531E}" type="pres">
      <dgm:prSet presAssocID="{C17CCABC-2B77-4208-86C3-0F07708FFFBE}" presName="hierChild4" presStyleCnt="0"/>
      <dgm:spPr/>
      <dgm:t>
        <a:bodyPr/>
        <a:lstStyle/>
        <a:p>
          <a:endParaRPr lang="es-MX"/>
        </a:p>
      </dgm:t>
    </dgm:pt>
    <dgm:pt modelId="{FDB55A9A-DA4A-430E-9293-465CFABBD78C}" type="pres">
      <dgm:prSet presAssocID="{66A7B0C6-FFC1-4C2E-A255-3E9B68DA5546}" presName="Name23" presStyleLbl="parChTrans1D4" presStyleIdx="2" presStyleCnt="12"/>
      <dgm:spPr/>
      <dgm:t>
        <a:bodyPr/>
        <a:lstStyle/>
        <a:p>
          <a:endParaRPr lang="es-MX"/>
        </a:p>
      </dgm:t>
    </dgm:pt>
    <dgm:pt modelId="{7AB7DDF2-175D-465F-8ED2-B628FD750AEC}" type="pres">
      <dgm:prSet presAssocID="{F60E27D7-D266-4BDC-BF36-178C01C84B65}" presName="hierRoot4" presStyleCnt="0"/>
      <dgm:spPr/>
      <dgm:t>
        <a:bodyPr/>
        <a:lstStyle/>
        <a:p>
          <a:endParaRPr lang="es-MX"/>
        </a:p>
      </dgm:t>
    </dgm:pt>
    <dgm:pt modelId="{0BCE503F-5C23-4424-8069-C4004B225963}" type="pres">
      <dgm:prSet presAssocID="{F60E27D7-D266-4BDC-BF36-178C01C84B65}" presName="composite4" presStyleCnt="0"/>
      <dgm:spPr/>
      <dgm:t>
        <a:bodyPr/>
        <a:lstStyle/>
        <a:p>
          <a:endParaRPr lang="es-MX"/>
        </a:p>
      </dgm:t>
    </dgm:pt>
    <dgm:pt modelId="{BF3C5019-A3E9-489C-9D66-5198D4B4192F}" type="pres">
      <dgm:prSet presAssocID="{F60E27D7-D266-4BDC-BF36-178C01C84B65}" presName="background4" presStyleLbl="node4" presStyleIdx="2" presStyleCnt="12"/>
      <dgm:spPr/>
      <dgm:t>
        <a:bodyPr/>
        <a:lstStyle/>
        <a:p>
          <a:endParaRPr lang="es-MX"/>
        </a:p>
      </dgm:t>
    </dgm:pt>
    <dgm:pt modelId="{3025CFC1-3098-4CED-A38B-F78758D8234E}" type="pres">
      <dgm:prSet presAssocID="{F60E27D7-D266-4BDC-BF36-178C01C84B65}" presName="text4" presStyleLbl="fgAcc4" presStyleIdx="2" presStyleCnt="12" custLinFactNeighborX="-2404" custLinFactNeighborY="68062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1E010DF6-0796-47AF-9C6B-E34201327F37}" type="pres">
      <dgm:prSet presAssocID="{F60E27D7-D266-4BDC-BF36-178C01C84B65}" presName="hierChild5" presStyleCnt="0"/>
      <dgm:spPr/>
      <dgm:t>
        <a:bodyPr/>
        <a:lstStyle/>
        <a:p>
          <a:endParaRPr lang="es-MX"/>
        </a:p>
      </dgm:t>
    </dgm:pt>
    <dgm:pt modelId="{6F7FFF6F-3B98-4BC1-9894-920202CC61D3}" type="pres">
      <dgm:prSet presAssocID="{6D97D97A-2210-4D52-81D7-0055BDF7D80E}" presName="Name23" presStyleLbl="parChTrans1D4" presStyleIdx="3" presStyleCnt="12"/>
      <dgm:spPr/>
      <dgm:t>
        <a:bodyPr/>
        <a:lstStyle/>
        <a:p>
          <a:endParaRPr lang="es-MX"/>
        </a:p>
      </dgm:t>
    </dgm:pt>
    <dgm:pt modelId="{4C7AD6B8-81AE-4317-8EA5-96298EB732D9}" type="pres">
      <dgm:prSet presAssocID="{EC5A4839-4C9A-4F41-9791-75B1B370E87B}" presName="hierRoot4" presStyleCnt="0"/>
      <dgm:spPr/>
      <dgm:t>
        <a:bodyPr/>
        <a:lstStyle/>
        <a:p>
          <a:endParaRPr lang="es-MX"/>
        </a:p>
      </dgm:t>
    </dgm:pt>
    <dgm:pt modelId="{4877EA0E-AC24-4085-9235-11106569CA29}" type="pres">
      <dgm:prSet presAssocID="{EC5A4839-4C9A-4F41-9791-75B1B370E87B}" presName="composite4" presStyleCnt="0"/>
      <dgm:spPr/>
      <dgm:t>
        <a:bodyPr/>
        <a:lstStyle/>
        <a:p>
          <a:endParaRPr lang="es-MX"/>
        </a:p>
      </dgm:t>
    </dgm:pt>
    <dgm:pt modelId="{0A3F529C-2063-4C13-86F4-DE77F315E6F4}" type="pres">
      <dgm:prSet presAssocID="{EC5A4839-4C9A-4F41-9791-75B1B370E87B}" presName="background4" presStyleLbl="node4" presStyleIdx="3" presStyleCnt="12"/>
      <dgm:spPr/>
      <dgm:t>
        <a:bodyPr/>
        <a:lstStyle/>
        <a:p>
          <a:endParaRPr lang="es-MX"/>
        </a:p>
      </dgm:t>
    </dgm:pt>
    <dgm:pt modelId="{CF3C004A-DD9B-4D93-885E-FA3C43B3533B}" type="pres">
      <dgm:prSet presAssocID="{EC5A4839-4C9A-4F41-9791-75B1B370E87B}" presName="text4" presStyleLbl="fgAcc4" presStyleIdx="3" presStyleCnt="12" custLinFactY="16077" custLinFactNeighborX="-2042" custLinFactNeighborY="100000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4CACE187-3574-4B70-BA89-72C2AD4979E1}" type="pres">
      <dgm:prSet presAssocID="{EC5A4839-4C9A-4F41-9791-75B1B370E87B}" presName="hierChild5" presStyleCnt="0"/>
      <dgm:spPr/>
      <dgm:t>
        <a:bodyPr/>
        <a:lstStyle/>
        <a:p>
          <a:endParaRPr lang="es-MX"/>
        </a:p>
      </dgm:t>
    </dgm:pt>
    <dgm:pt modelId="{C2744220-7998-47C5-8000-4BF3C95B87A2}" type="pres">
      <dgm:prSet presAssocID="{D47C6894-FF7D-4A18-9E4F-EF51D42D3349}" presName="Name17" presStyleLbl="parChTrans1D3" presStyleIdx="3" presStyleCnt="9"/>
      <dgm:spPr/>
      <dgm:t>
        <a:bodyPr/>
        <a:lstStyle/>
        <a:p>
          <a:endParaRPr lang="es-MX"/>
        </a:p>
      </dgm:t>
    </dgm:pt>
    <dgm:pt modelId="{98E432D4-0184-4B42-8E88-D74C7232D8A6}" type="pres">
      <dgm:prSet presAssocID="{3CF708F0-73B0-4DBE-AA91-FADABAC1E548}" presName="hierRoot3" presStyleCnt="0"/>
      <dgm:spPr/>
      <dgm:t>
        <a:bodyPr/>
        <a:lstStyle/>
        <a:p>
          <a:endParaRPr lang="es-MX"/>
        </a:p>
      </dgm:t>
    </dgm:pt>
    <dgm:pt modelId="{1893109A-63CB-4F49-AC8E-AD3362DBB5C1}" type="pres">
      <dgm:prSet presAssocID="{3CF708F0-73B0-4DBE-AA91-FADABAC1E548}" presName="composite3" presStyleCnt="0"/>
      <dgm:spPr/>
      <dgm:t>
        <a:bodyPr/>
        <a:lstStyle/>
        <a:p>
          <a:endParaRPr lang="es-MX"/>
        </a:p>
      </dgm:t>
    </dgm:pt>
    <dgm:pt modelId="{27BA6935-7C24-4F7A-98C3-6BDA286E6801}" type="pres">
      <dgm:prSet presAssocID="{3CF708F0-73B0-4DBE-AA91-FADABAC1E548}" presName="background3" presStyleLbl="node3" presStyleIdx="3" presStyleCnt="9"/>
      <dgm:spPr/>
      <dgm:t>
        <a:bodyPr/>
        <a:lstStyle/>
        <a:p>
          <a:endParaRPr lang="es-MX"/>
        </a:p>
      </dgm:t>
    </dgm:pt>
    <dgm:pt modelId="{D9EED073-AB08-460B-958E-D9D8AC9FC15F}" type="pres">
      <dgm:prSet presAssocID="{3CF708F0-73B0-4DBE-AA91-FADABAC1E548}" presName="text3" presStyleLbl="fgAcc3" presStyleIdx="3" presStyleCnt="9" custLinFactNeighborX="13893" custLinFactNeighborY="10793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81704F0B-F517-4495-9CC4-A873FF447489}" type="pres">
      <dgm:prSet presAssocID="{3CF708F0-73B0-4DBE-AA91-FADABAC1E548}" presName="hierChild4" presStyleCnt="0"/>
      <dgm:spPr/>
      <dgm:t>
        <a:bodyPr/>
        <a:lstStyle/>
        <a:p>
          <a:endParaRPr lang="es-MX"/>
        </a:p>
      </dgm:t>
    </dgm:pt>
    <dgm:pt modelId="{D56DCAE8-35CB-46D7-BAC0-B234AC688B66}" type="pres">
      <dgm:prSet presAssocID="{A29BD1F8-0724-4B4F-9942-56A10F048C5A}" presName="Name23" presStyleLbl="parChTrans1D4" presStyleIdx="4" presStyleCnt="12"/>
      <dgm:spPr/>
      <dgm:t>
        <a:bodyPr/>
        <a:lstStyle/>
        <a:p>
          <a:endParaRPr lang="es-MX"/>
        </a:p>
      </dgm:t>
    </dgm:pt>
    <dgm:pt modelId="{5DC98A2E-E4AE-44C1-9337-62733AA26250}" type="pres">
      <dgm:prSet presAssocID="{7B1D32AF-DDEE-4D7E-9D57-714A161FA398}" presName="hierRoot4" presStyleCnt="0"/>
      <dgm:spPr/>
      <dgm:t>
        <a:bodyPr/>
        <a:lstStyle/>
        <a:p>
          <a:endParaRPr lang="es-MX"/>
        </a:p>
      </dgm:t>
    </dgm:pt>
    <dgm:pt modelId="{38C20A47-B257-476E-AAAC-24A0D3A3A950}" type="pres">
      <dgm:prSet presAssocID="{7B1D32AF-DDEE-4D7E-9D57-714A161FA398}" presName="composite4" presStyleCnt="0"/>
      <dgm:spPr/>
      <dgm:t>
        <a:bodyPr/>
        <a:lstStyle/>
        <a:p>
          <a:endParaRPr lang="es-MX"/>
        </a:p>
      </dgm:t>
    </dgm:pt>
    <dgm:pt modelId="{A8FFC807-3468-4526-A831-A5F1601B8823}" type="pres">
      <dgm:prSet presAssocID="{7B1D32AF-DDEE-4D7E-9D57-714A161FA398}" presName="background4" presStyleLbl="node4" presStyleIdx="4" presStyleCnt="12"/>
      <dgm:spPr/>
      <dgm:t>
        <a:bodyPr/>
        <a:lstStyle/>
        <a:p>
          <a:endParaRPr lang="es-MX"/>
        </a:p>
      </dgm:t>
    </dgm:pt>
    <dgm:pt modelId="{83E7238C-F9B4-4D3C-82A3-95FEFE15A75C}" type="pres">
      <dgm:prSet presAssocID="{7B1D32AF-DDEE-4D7E-9D57-714A161FA398}" presName="text4" presStyleLbl="fgAcc4" presStyleIdx="4" presStyleCnt="12" custLinFactNeighborX="2272" custLinFactNeighborY="69445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622C9094-4F56-413F-9DC9-A37D3915092A}" type="pres">
      <dgm:prSet presAssocID="{7B1D32AF-DDEE-4D7E-9D57-714A161FA398}" presName="hierChild5" presStyleCnt="0"/>
      <dgm:spPr/>
      <dgm:t>
        <a:bodyPr/>
        <a:lstStyle/>
        <a:p>
          <a:endParaRPr lang="es-MX"/>
        </a:p>
      </dgm:t>
    </dgm:pt>
    <dgm:pt modelId="{2A43065E-EA01-480E-AEF3-25D99A12116A}" type="pres">
      <dgm:prSet presAssocID="{35CFE059-A171-4E10-809B-E4DA9DBE2466}" presName="Name23" presStyleLbl="parChTrans1D4" presStyleIdx="5" presStyleCnt="12"/>
      <dgm:spPr/>
      <dgm:t>
        <a:bodyPr/>
        <a:lstStyle/>
        <a:p>
          <a:endParaRPr lang="es-MX"/>
        </a:p>
      </dgm:t>
    </dgm:pt>
    <dgm:pt modelId="{6BCC0637-6F31-451D-820F-5D3D3C36AAF0}" type="pres">
      <dgm:prSet presAssocID="{B00A263C-F2F0-4926-856A-03FC91106062}" presName="hierRoot4" presStyleCnt="0"/>
      <dgm:spPr/>
      <dgm:t>
        <a:bodyPr/>
        <a:lstStyle/>
        <a:p>
          <a:endParaRPr lang="es-MX"/>
        </a:p>
      </dgm:t>
    </dgm:pt>
    <dgm:pt modelId="{A0D35BF3-8CED-4AF2-96E1-BB37F3FFAD1F}" type="pres">
      <dgm:prSet presAssocID="{B00A263C-F2F0-4926-856A-03FC91106062}" presName="composite4" presStyleCnt="0"/>
      <dgm:spPr/>
      <dgm:t>
        <a:bodyPr/>
        <a:lstStyle/>
        <a:p>
          <a:endParaRPr lang="es-MX"/>
        </a:p>
      </dgm:t>
    </dgm:pt>
    <dgm:pt modelId="{25BF9076-A9B2-4D6D-8211-FF8DC32494AA}" type="pres">
      <dgm:prSet presAssocID="{B00A263C-F2F0-4926-856A-03FC91106062}" presName="background4" presStyleLbl="node4" presStyleIdx="5" presStyleCnt="12"/>
      <dgm:spPr/>
      <dgm:t>
        <a:bodyPr/>
        <a:lstStyle/>
        <a:p>
          <a:endParaRPr lang="es-MX"/>
        </a:p>
      </dgm:t>
    </dgm:pt>
    <dgm:pt modelId="{334D1F73-0EAD-4472-88FD-5114CADF727D}" type="pres">
      <dgm:prSet presAssocID="{B00A263C-F2F0-4926-856A-03FC91106062}" presName="text4" presStyleLbl="fgAcc4" presStyleIdx="5" presStyleCnt="12" custLinFactY="18939" custLinFactNeighborX="2322" custLinFactNeighborY="100000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FEC26320-74FE-4199-B6BD-B610BBCE68C4}" type="pres">
      <dgm:prSet presAssocID="{B00A263C-F2F0-4926-856A-03FC91106062}" presName="hierChild5" presStyleCnt="0"/>
      <dgm:spPr/>
      <dgm:t>
        <a:bodyPr/>
        <a:lstStyle/>
        <a:p>
          <a:endParaRPr lang="es-MX"/>
        </a:p>
      </dgm:t>
    </dgm:pt>
    <dgm:pt modelId="{C1F73443-6CBE-49C8-8AB3-98EE426D3725}" type="pres">
      <dgm:prSet presAssocID="{74B3FFCD-19D3-4C94-AAB1-8CEBDCCC18E7}" presName="Name10" presStyleLbl="parChTrans1D2" presStyleIdx="2" presStyleCnt="4"/>
      <dgm:spPr/>
      <dgm:t>
        <a:bodyPr/>
        <a:lstStyle/>
        <a:p>
          <a:endParaRPr lang="es-MX"/>
        </a:p>
      </dgm:t>
    </dgm:pt>
    <dgm:pt modelId="{15771C60-08A9-4AF5-9A44-012E4486EE40}" type="pres">
      <dgm:prSet presAssocID="{342EE74B-3CDB-4396-9A9D-16BF81E0BC98}" presName="hierRoot2" presStyleCnt="0"/>
      <dgm:spPr/>
      <dgm:t>
        <a:bodyPr/>
        <a:lstStyle/>
        <a:p>
          <a:endParaRPr lang="es-MX"/>
        </a:p>
      </dgm:t>
    </dgm:pt>
    <dgm:pt modelId="{A9260DFA-9875-4625-A668-7815C545C694}" type="pres">
      <dgm:prSet presAssocID="{342EE74B-3CDB-4396-9A9D-16BF81E0BC98}" presName="composite2" presStyleCnt="0"/>
      <dgm:spPr/>
      <dgm:t>
        <a:bodyPr/>
        <a:lstStyle/>
        <a:p>
          <a:endParaRPr lang="es-MX"/>
        </a:p>
      </dgm:t>
    </dgm:pt>
    <dgm:pt modelId="{7BE4F9C0-065A-4FC5-AE55-87C520A0515C}" type="pres">
      <dgm:prSet presAssocID="{342EE74B-3CDB-4396-9A9D-16BF81E0BC98}" presName="background2" presStyleLbl="node2" presStyleIdx="2" presStyleCnt="4"/>
      <dgm:spPr/>
      <dgm:t>
        <a:bodyPr/>
        <a:lstStyle/>
        <a:p>
          <a:endParaRPr lang="es-MX"/>
        </a:p>
      </dgm:t>
    </dgm:pt>
    <dgm:pt modelId="{722AFCE3-3F65-4099-BC72-E7AE215AA600}" type="pres">
      <dgm:prSet presAssocID="{342EE74B-3CDB-4396-9A9D-16BF81E0BC98}" presName="text2" presStyleLbl="fgAcc2" presStyleIdx="2" presStyleCnt="4" custScaleY="104022" custLinFactNeighborX="7904" custLinFactNeighborY="-53973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45E02842-53A7-4C83-B314-F64F6DB588C0}" type="pres">
      <dgm:prSet presAssocID="{342EE74B-3CDB-4396-9A9D-16BF81E0BC98}" presName="hierChild3" presStyleCnt="0"/>
      <dgm:spPr/>
      <dgm:t>
        <a:bodyPr/>
        <a:lstStyle/>
        <a:p>
          <a:endParaRPr lang="es-MX"/>
        </a:p>
      </dgm:t>
    </dgm:pt>
    <dgm:pt modelId="{1887BFF2-849E-46E0-9BE1-85995046908D}" type="pres">
      <dgm:prSet presAssocID="{ACDC7D2E-393E-4428-B754-A191AC1838F6}" presName="Name17" presStyleLbl="parChTrans1D3" presStyleIdx="4" presStyleCnt="9"/>
      <dgm:spPr/>
      <dgm:t>
        <a:bodyPr/>
        <a:lstStyle/>
        <a:p>
          <a:endParaRPr lang="es-MX"/>
        </a:p>
      </dgm:t>
    </dgm:pt>
    <dgm:pt modelId="{B0595342-F103-4F0E-ACD6-03ACA2349D6D}" type="pres">
      <dgm:prSet presAssocID="{CE6149A4-906E-4F36-83F1-8EFE9B3EF968}" presName="hierRoot3" presStyleCnt="0"/>
      <dgm:spPr/>
      <dgm:t>
        <a:bodyPr/>
        <a:lstStyle/>
        <a:p>
          <a:endParaRPr lang="es-MX"/>
        </a:p>
      </dgm:t>
    </dgm:pt>
    <dgm:pt modelId="{64BFAB88-EB43-4738-902D-68B7AD659D09}" type="pres">
      <dgm:prSet presAssocID="{CE6149A4-906E-4F36-83F1-8EFE9B3EF968}" presName="composite3" presStyleCnt="0"/>
      <dgm:spPr/>
      <dgm:t>
        <a:bodyPr/>
        <a:lstStyle/>
        <a:p>
          <a:endParaRPr lang="es-MX"/>
        </a:p>
      </dgm:t>
    </dgm:pt>
    <dgm:pt modelId="{9196EDCA-14B7-4602-A96F-34C42555ADAF}" type="pres">
      <dgm:prSet presAssocID="{CE6149A4-906E-4F36-83F1-8EFE9B3EF968}" presName="background3" presStyleLbl="node3" presStyleIdx="4" presStyleCnt="9"/>
      <dgm:spPr/>
      <dgm:t>
        <a:bodyPr/>
        <a:lstStyle/>
        <a:p>
          <a:endParaRPr lang="es-MX"/>
        </a:p>
      </dgm:t>
    </dgm:pt>
    <dgm:pt modelId="{958BC5F8-01FC-4046-BB9F-8946A812EF3D}" type="pres">
      <dgm:prSet presAssocID="{CE6149A4-906E-4F36-83F1-8EFE9B3EF968}" presName="text3" presStyleLbl="fgAcc3" presStyleIdx="4" presStyleCnt="9" custLinFactNeighborX="7092" custLinFactNeighborY="8900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767D5935-CD49-44DB-ADF5-295299CFA8E1}" type="pres">
      <dgm:prSet presAssocID="{CE6149A4-906E-4F36-83F1-8EFE9B3EF968}" presName="hierChild4" presStyleCnt="0"/>
      <dgm:spPr/>
      <dgm:t>
        <a:bodyPr/>
        <a:lstStyle/>
        <a:p>
          <a:endParaRPr lang="es-MX"/>
        </a:p>
      </dgm:t>
    </dgm:pt>
    <dgm:pt modelId="{A32D2C7A-B6A8-4444-8FEE-80A84368C9CE}" type="pres">
      <dgm:prSet presAssocID="{C5960025-5F92-4FA6-9842-9B103A7BB129}" presName="Name23" presStyleLbl="parChTrans1D4" presStyleIdx="6" presStyleCnt="12"/>
      <dgm:spPr/>
      <dgm:t>
        <a:bodyPr/>
        <a:lstStyle/>
        <a:p>
          <a:endParaRPr lang="es-MX"/>
        </a:p>
      </dgm:t>
    </dgm:pt>
    <dgm:pt modelId="{4428746C-98B3-48A2-A4CF-3AEDE9461CBE}" type="pres">
      <dgm:prSet presAssocID="{E78CF17F-C74F-4C30-A8AE-C3DE7469D88A}" presName="hierRoot4" presStyleCnt="0"/>
      <dgm:spPr/>
      <dgm:t>
        <a:bodyPr/>
        <a:lstStyle/>
        <a:p>
          <a:endParaRPr lang="es-MX"/>
        </a:p>
      </dgm:t>
    </dgm:pt>
    <dgm:pt modelId="{54492689-022D-4068-805C-079C36E54531}" type="pres">
      <dgm:prSet presAssocID="{E78CF17F-C74F-4C30-A8AE-C3DE7469D88A}" presName="composite4" presStyleCnt="0"/>
      <dgm:spPr/>
      <dgm:t>
        <a:bodyPr/>
        <a:lstStyle/>
        <a:p>
          <a:endParaRPr lang="es-MX"/>
        </a:p>
      </dgm:t>
    </dgm:pt>
    <dgm:pt modelId="{F9D46484-F420-4A74-A843-7B338BA720E6}" type="pres">
      <dgm:prSet presAssocID="{E78CF17F-C74F-4C30-A8AE-C3DE7469D88A}" presName="background4" presStyleLbl="node4" presStyleIdx="6" presStyleCnt="12"/>
      <dgm:spPr/>
      <dgm:t>
        <a:bodyPr/>
        <a:lstStyle/>
        <a:p>
          <a:endParaRPr lang="es-MX"/>
        </a:p>
      </dgm:t>
    </dgm:pt>
    <dgm:pt modelId="{533D86F1-E612-4D9B-AD75-0E4665C365EC}" type="pres">
      <dgm:prSet presAssocID="{E78CF17F-C74F-4C30-A8AE-C3DE7469D88A}" presName="text4" presStyleLbl="fgAcc4" presStyleIdx="6" presStyleCnt="12" custLinFactNeighborX="-4544" custLinFactNeighborY="67499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0F9A6E25-01E3-4F22-9519-C66EC9F4D24D}" type="pres">
      <dgm:prSet presAssocID="{E78CF17F-C74F-4C30-A8AE-C3DE7469D88A}" presName="hierChild5" presStyleCnt="0"/>
      <dgm:spPr/>
      <dgm:t>
        <a:bodyPr/>
        <a:lstStyle/>
        <a:p>
          <a:endParaRPr lang="es-MX"/>
        </a:p>
      </dgm:t>
    </dgm:pt>
    <dgm:pt modelId="{F5440F40-ED24-4D0B-8BD1-FD11C5C61B43}" type="pres">
      <dgm:prSet presAssocID="{42565693-5962-4EAB-9493-F08D646806C2}" presName="Name23" presStyleLbl="parChTrans1D4" presStyleIdx="7" presStyleCnt="12"/>
      <dgm:spPr/>
      <dgm:t>
        <a:bodyPr/>
        <a:lstStyle/>
        <a:p>
          <a:endParaRPr lang="es-MX"/>
        </a:p>
      </dgm:t>
    </dgm:pt>
    <dgm:pt modelId="{1F959C53-FB7D-40CC-ADA5-11A6DC1338BD}" type="pres">
      <dgm:prSet presAssocID="{752C5D61-2BAB-498D-92E3-5447D4C90D87}" presName="hierRoot4" presStyleCnt="0"/>
      <dgm:spPr/>
      <dgm:t>
        <a:bodyPr/>
        <a:lstStyle/>
        <a:p>
          <a:endParaRPr lang="es-MX"/>
        </a:p>
      </dgm:t>
    </dgm:pt>
    <dgm:pt modelId="{BB8963FE-F569-4014-8F82-C360F55161A6}" type="pres">
      <dgm:prSet presAssocID="{752C5D61-2BAB-498D-92E3-5447D4C90D87}" presName="composite4" presStyleCnt="0"/>
      <dgm:spPr/>
      <dgm:t>
        <a:bodyPr/>
        <a:lstStyle/>
        <a:p>
          <a:endParaRPr lang="es-MX"/>
        </a:p>
      </dgm:t>
    </dgm:pt>
    <dgm:pt modelId="{C138B883-EBE0-4BED-83A8-FE3DCD2610C6}" type="pres">
      <dgm:prSet presAssocID="{752C5D61-2BAB-498D-92E3-5447D4C90D87}" presName="background4" presStyleLbl="node4" presStyleIdx="7" presStyleCnt="12"/>
      <dgm:spPr/>
      <dgm:t>
        <a:bodyPr/>
        <a:lstStyle/>
        <a:p>
          <a:endParaRPr lang="es-MX"/>
        </a:p>
      </dgm:t>
    </dgm:pt>
    <dgm:pt modelId="{DC2A48C5-8249-4D3C-A5C4-55C798246B18}" type="pres">
      <dgm:prSet presAssocID="{752C5D61-2BAB-498D-92E3-5447D4C90D87}" presName="text4" presStyleLbl="fgAcc4" presStyleIdx="7" presStyleCnt="12" custLinFactY="15183" custLinFactNeighborX="-4323" custLinFactNeighborY="100000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F63C65E8-6A32-4961-93BD-41B178E31D49}" type="pres">
      <dgm:prSet presAssocID="{752C5D61-2BAB-498D-92E3-5447D4C90D87}" presName="hierChild5" presStyleCnt="0"/>
      <dgm:spPr/>
      <dgm:t>
        <a:bodyPr/>
        <a:lstStyle/>
        <a:p>
          <a:endParaRPr lang="es-MX"/>
        </a:p>
      </dgm:t>
    </dgm:pt>
    <dgm:pt modelId="{651FA87D-D1E7-45A4-99FB-7E146C392D16}" type="pres">
      <dgm:prSet presAssocID="{78166E07-ACB8-4C69-A41E-EB3D2CC4616A}" presName="Name17" presStyleLbl="parChTrans1D3" presStyleIdx="5" presStyleCnt="9"/>
      <dgm:spPr/>
      <dgm:t>
        <a:bodyPr/>
        <a:lstStyle/>
        <a:p>
          <a:endParaRPr lang="es-MX"/>
        </a:p>
      </dgm:t>
    </dgm:pt>
    <dgm:pt modelId="{4C5D4738-04ED-4758-8624-A72A9945EC6B}" type="pres">
      <dgm:prSet presAssocID="{1E5E458E-AC7B-4AC2-8D69-9D4170C5F584}" presName="hierRoot3" presStyleCnt="0"/>
      <dgm:spPr/>
      <dgm:t>
        <a:bodyPr/>
        <a:lstStyle/>
        <a:p>
          <a:endParaRPr lang="es-MX"/>
        </a:p>
      </dgm:t>
    </dgm:pt>
    <dgm:pt modelId="{583B9DAA-601D-4649-8FA6-55331D529CCA}" type="pres">
      <dgm:prSet presAssocID="{1E5E458E-AC7B-4AC2-8D69-9D4170C5F584}" presName="composite3" presStyleCnt="0"/>
      <dgm:spPr/>
      <dgm:t>
        <a:bodyPr/>
        <a:lstStyle/>
        <a:p>
          <a:endParaRPr lang="es-MX"/>
        </a:p>
      </dgm:t>
    </dgm:pt>
    <dgm:pt modelId="{25B252AC-29F5-4A06-8307-06A0295F0AC4}" type="pres">
      <dgm:prSet presAssocID="{1E5E458E-AC7B-4AC2-8D69-9D4170C5F584}" presName="background3" presStyleLbl="node3" presStyleIdx="5" presStyleCnt="9"/>
      <dgm:spPr/>
      <dgm:t>
        <a:bodyPr/>
        <a:lstStyle/>
        <a:p>
          <a:endParaRPr lang="es-MX"/>
        </a:p>
      </dgm:t>
    </dgm:pt>
    <dgm:pt modelId="{B5FC37D2-8B14-441E-9C66-58EB7C676C64}" type="pres">
      <dgm:prSet presAssocID="{1E5E458E-AC7B-4AC2-8D69-9D4170C5F584}" presName="text3" presStyleLbl="fgAcc3" presStyleIdx="5" presStyleCnt="9" custLinFactNeighborX="7092" custLinFactNeighborY="8900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D3CB243C-4736-4F04-862B-27DAC6122E74}" type="pres">
      <dgm:prSet presAssocID="{1E5E458E-AC7B-4AC2-8D69-9D4170C5F584}" presName="hierChild4" presStyleCnt="0"/>
      <dgm:spPr/>
      <dgm:t>
        <a:bodyPr/>
        <a:lstStyle/>
        <a:p>
          <a:endParaRPr lang="es-MX"/>
        </a:p>
      </dgm:t>
    </dgm:pt>
    <dgm:pt modelId="{6091D4DC-023D-4994-B7AF-0FA2E181DC57}" type="pres">
      <dgm:prSet presAssocID="{5ECD0546-93CB-43D0-A696-13CB2025FBAE}" presName="Name23" presStyleLbl="parChTrans1D4" presStyleIdx="8" presStyleCnt="12"/>
      <dgm:spPr/>
      <dgm:t>
        <a:bodyPr/>
        <a:lstStyle/>
        <a:p>
          <a:endParaRPr lang="es-MX"/>
        </a:p>
      </dgm:t>
    </dgm:pt>
    <dgm:pt modelId="{A32B320B-2937-4513-A5F0-19AC1BE68105}" type="pres">
      <dgm:prSet presAssocID="{99F11D52-5387-40C9-BA19-B8DB7F578240}" presName="hierRoot4" presStyleCnt="0"/>
      <dgm:spPr/>
      <dgm:t>
        <a:bodyPr/>
        <a:lstStyle/>
        <a:p>
          <a:endParaRPr lang="es-MX"/>
        </a:p>
      </dgm:t>
    </dgm:pt>
    <dgm:pt modelId="{954D378C-9E81-4257-AABD-A811199A4594}" type="pres">
      <dgm:prSet presAssocID="{99F11D52-5387-40C9-BA19-B8DB7F578240}" presName="composite4" presStyleCnt="0"/>
      <dgm:spPr/>
      <dgm:t>
        <a:bodyPr/>
        <a:lstStyle/>
        <a:p>
          <a:endParaRPr lang="es-MX"/>
        </a:p>
      </dgm:t>
    </dgm:pt>
    <dgm:pt modelId="{69795626-D8AB-4FC2-AD4F-2FB4993F3FA9}" type="pres">
      <dgm:prSet presAssocID="{99F11D52-5387-40C9-BA19-B8DB7F578240}" presName="background4" presStyleLbl="node4" presStyleIdx="8" presStyleCnt="12"/>
      <dgm:spPr/>
      <dgm:t>
        <a:bodyPr/>
        <a:lstStyle/>
        <a:p>
          <a:endParaRPr lang="es-MX"/>
        </a:p>
      </dgm:t>
    </dgm:pt>
    <dgm:pt modelId="{93BB252B-21FC-47B0-A57A-E32BE64973CD}" type="pres">
      <dgm:prSet presAssocID="{99F11D52-5387-40C9-BA19-B8DB7F578240}" presName="text4" presStyleLbl="fgAcc4" presStyleIdx="8" presStyleCnt="12" custLinFactNeighborX="-3103" custLinFactNeighborY="65712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B92529C2-B60D-4D46-83DC-929FBEE455A2}" type="pres">
      <dgm:prSet presAssocID="{99F11D52-5387-40C9-BA19-B8DB7F578240}" presName="hierChild5" presStyleCnt="0"/>
      <dgm:spPr/>
      <dgm:t>
        <a:bodyPr/>
        <a:lstStyle/>
        <a:p>
          <a:endParaRPr lang="es-MX"/>
        </a:p>
      </dgm:t>
    </dgm:pt>
    <dgm:pt modelId="{AEA6BB3B-38A4-4E8F-8936-15FC5ABA3E80}" type="pres">
      <dgm:prSet presAssocID="{0C917C73-0429-49BA-9E24-9A169642F2BF}" presName="Name10" presStyleLbl="parChTrans1D2" presStyleIdx="3" presStyleCnt="4"/>
      <dgm:spPr/>
      <dgm:t>
        <a:bodyPr/>
        <a:lstStyle/>
        <a:p>
          <a:endParaRPr lang="es-MX"/>
        </a:p>
      </dgm:t>
    </dgm:pt>
    <dgm:pt modelId="{BAA9E9FA-1E5C-438B-A0BF-5F5A47976F13}" type="pres">
      <dgm:prSet presAssocID="{B678CCAE-C7CD-4993-AD96-8485A1E9DCF0}" presName="hierRoot2" presStyleCnt="0"/>
      <dgm:spPr/>
      <dgm:t>
        <a:bodyPr/>
        <a:lstStyle/>
        <a:p>
          <a:endParaRPr lang="es-MX"/>
        </a:p>
      </dgm:t>
    </dgm:pt>
    <dgm:pt modelId="{CB2C5765-7442-412C-835A-D18D45B655A2}" type="pres">
      <dgm:prSet presAssocID="{B678CCAE-C7CD-4993-AD96-8485A1E9DCF0}" presName="composite2" presStyleCnt="0"/>
      <dgm:spPr/>
      <dgm:t>
        <a:bodyPr/>
        <a:lstStyle/>
        <a:p>
          <a:endParaRPr lang="es-MX"/>
        </a:p>
      </dgm:t>
    </dgm:pt>
    <dgm:pt modelId="{2DCE71B2-1179-477F-AB0C-4F1C12B4C0E6}" type="pres">
      <dgm:prSet presAssocID="{B678CCAE-C7CD-4993-AD96-8485A1E9DCF0}" presName="background2" presStyleLbl="node2" presStyleIdx="3" presStyleCnt="4"/>
      <dgm:spPr/>
      <dgm:t>
        <a:bodyPr/>
        <a:lstStyle/>
        <a:p>
          <a:endParaRPr lang="es-MX"/>
        </a:p>
      </dgm:t>
    </dgm:pt>
    <dgm:pt modelId="{102AA747-7EB4-4AAA-8C32-9A1F118106CB}" type="pres">
      <dgm:prSet presAssocID="{B678CCAE-C7CD-4993-AD96-8485A1E9DCF0}" presName="text2" presStyleLbl="fgAcc2" presStyleIdx="3" presStyleCnt="4" custScaleY="104022" custLinFactNeighborX="7904" custLinFactNeighborY="-53973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460E3236-86E4-45F6-831C-787D320431C9}" type="pres">
      <dgm:prSet presAssocID="{B678CCAE-C7CD-4993-AD96-8485A1E9DCF0}" presName="hierChild3" presStyleCnt="0"/>
      <dgm:spPr/>
      <dgm:t>
        <a:bodyPr/>
        <a:lstStyle/>
        <a:p>
          <a:endParaRPr lang="es-MX"/>
        </a:p>
      </dgm:t>
    </dgm:pt>
    <dgm:pt modelId="{2203C9F6-ECDA-4D6E-A2B1-EBF922EA6A4B}" type="pres">
      <dgm:prSet presAssocID="{A98983F9-A98C-44DD-BE88-6F6F3A7D5CB9}" presName="Name17" presStyleLbl="parChTrans1D3" presStyleIdx="6" presStyleCnt="9"/>
      <dgm:spPr/>
      <dgm:t>
        <a:bodyPr/>
        <a:lstStyle/>
        <a:p>
          <a:endParaRPr lang="es-MX"/>
        </a:p>
      </dgm:t>
    </dgm:pt>
    <dgm:pt modelId="{632A8A07-4B8D-4D0C-AA91-FC6831C7675C}" type="pres">
      <dgm:prSet presAssocID="{9852DC9C-C566-48DC-9AD0-00419014030C}" presName="hierRoot3" presStyleCnt="0"/>
      <dgm:spPr/>
      <dgm:t>
        <a:bodyPr/>
        <a:lstStyle/>
        <a:p>
          <a:endParaRPr lang="es-MX"/>
        </a:p>
      </dgm:t>
    </dgm:pt>
    <dgm:pt modelId="{EEA2C747-5A6B-45AD-B904-7BD713C4ED62}" type="pres">
      <dgm:prSet presAssocID="{9852DC9C-C566-48DC-9AD0-00419014030C}" presName="composite3" presStyleCnt="0"/>
      <dgm:spPr/>
      <dgm:t>
        <a:bodyPr/>
        <a:lstStyle/>
        <a:p>
          <a:endParaRPr lang="es-MX"/>
        </a:p>
      </dgm:t>
    </dgm:pt>
    <dgm:pt modelId="{15EACB48-7E4A-4B17-8916-9459F9F0C6A9}" type="pres">
      <dgm:prSet presAssocID="{9852DC9C-C566-48DC-9AD0-00419014030C}" presName="background3" presStyleLbl="node3" presStyleIdx="6" presStyleCnt="9"/>
      <dgm:spPr/>
      <dgm:t>
        <a:bodyPr/>
        <a:lstStyle/>
        <a:p>
          <a:endParaRPr lang="es-MX"/>
        </a:p>
      </dgm:t>
    </dgm:pt>
    <dgm:pt modelId="{F6E74C58-E543-4899-A76E-A4CDDF47F20D}" type="pres">
      <dgm:prSet presAssocID="{9852DC9C-C566-48DC-9AD0-00419014030C}" presName="text3" presStyleLbl="fgAcc3" presStyleIdx="6" presStyleCnt="9" custLinFactNeighborX="4446" custLinFactNeighborY="10794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7BCC5A4F-41CD-4094-887B-F9F03BC386DE}" type="pres">
      <dgm:prSet presAssocID="{9852DC9C-C566-48DC-9AD0-00419014030C}" presName="hierChild4" presStyleCnt="0"/>
      <dgm:spPr/>
      <dgm:t>
        <a:bodyPr/>
        <a:lstStyle/>
        <a:p>
          <a:endParaRPr lang="es-MX"/>
        </a:p>
      </dgm:t>
    </dgm:pt>
    <dgm:pt modelId="{DF4A544F-92C0-47D3-81CB-A405D643A1F7}" type="pres">
      <dgm:prSet presAssocID="{4F229946-7271-42CE-996B-1CA500996E0A}" presName="Name23" presStyleLbl="parChTrans1D4" presStyleIdx="9" presStyleCnt="12"/>
      <dgm:spPr/>
      <dgm:t>
        <a:bodyPr/>
        <a:lstStyle/>
        <a:p>
          <a:endParaRPr lang="es-MX"/>
        </a:p>
      </dgm:t>
    </dgm:pt>
    <dgm:pt modelId="{C01B6F93-36DE-4A65-B45C-A39615B70CF2}" type="pres">
      <dgm:prSet presAssocID="{1106C9C2-D89B-4D8B-8557-9B2C12A5677D}" presName="hierRoot4" presStyleCnt="0"/>
      <dgm:spPr/>
      <dgm:t>
        <a:bodyPr/>
        <a:lstStyle/>
        <a:p>
          <a:endParaRPr lang="es-MX"/>
        </a:p>
      </dgm:t>
    </dgm:pt>
    <dgm:pt modelId="{6C21BA9F-EE9C-454A-A7D3-8637C27BB302}" type="pres">
      <dgm:prSet presAssocID="{1106C9C2-D89B-4D8B-8557-9B2C12A5677D}" presName="composite4" presStyleCnt="0"/>
      <dgm:spPr/>
      <dgm:t>
        <a:bodyPr/>
        <a:lstStyle/>
        <a:p>
          <a:endParaRPr lang="es-MX"/>
        </a:p>
      </dgm:t>
    </dgm:pt>
    <dgm:pt modelId="{C38D08B4-9FA2-4E8C-8458-417ECBC9584A}" type="pres">
      <dgm:prSet presAssocID="{1106C9C2-D89B-4D8B-8557-9B2C12A5677D}" presName="background4" presStyleLbl="node4" presStyleIdx="9" presStyleCnt="12"/>
      <dgm:spPr/>
      <dgm:t>
        <a:bodyPr/>
        <a:lstStyle/>
        <a:p>
          <a:endParaRPr lang="es-MX"/>
        </a:p>
      </dgm:t>
    </dgm:pt>
    <dgm:pt modelId="{DA326E84-B517-49D7-B1CC-DDF97E170474}" type="pres">
      <dgm:prSet presAssocID="{1106C9C2-D89B-4D8B-8557-9B2C12A5677D}" presName="text4" presStyleLbl="fgAcc4" presStyleIdx="9" presStyleCnt="12" custLinFactNeighborX="8257" custLinFactNeighborY="63923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114F4CF4-AA6B-4B1A-9FFA-F968ED431F18}" type="pres">
      <dgm:prSet presAssocID="{1106C9C2-D89B-4D8B-8557-9B2C12A5677D}" presName="hierChild5" presStyleCnt="0"/>
      <dgm:spPr/>
      <dgm:t>
        <a:bodyPr/>
        <a:lstStyle/>
        <a:p>
          <a:endParaRPr lang="es-MX"/>
        </a:p>
      </dgm:t>
    </dgm:pt>
    <dgm:pt modelId="{1FB09CB0-AE01-424A-A477-E98D22F929A2}" type="pres">
      <dgm:prSet presAssocID="{135CE0BA-5DAD-4DB6-9296-67AD1F66DE54}" presName="Name17" presStyleLbl="parChTrans1D3" presStyleIdx="7" presStyleCnt="9"/>
      <dgm:spPr/>
      <dgm:t>
        <a:bodyPr/>
        <a:lstStyle/>
        <a:p>
          <a:endParaRPr lang="es-MX"/>
        </a:p>
      </dgm:t>
    </dgm:pt>
    <dgm:pt modelId="{A336A62D-4F01-4FC6-9E01-A595A275B64A}" type="pres">
      <dgm:prSet presAssocID="{25D8D969-8484-4197-8DDA-F0606A4F7103}" presName="hierRoot3" presStyleCnt="0"/>
      <dgm:spPr/>
      <dgm:t>
        <a:bodyPr/>
        <a:lstStyle/>
        <a:p>
          <a:endParaRPr lang="es-MX"/>
        </a:p>
      </dgm:t>
    </dgm:pt>
    <dgm:pt modelId="{6826DDB2-F269-4FCE-BCAE-702FE7F43CFD}" type="pres">
      <dgm:prSet presAssocID="{25D8D969-8484-4197-8DDA-F0606A4F7103}" presName="composite3" presStyleCnt="0"/>
      <dgm:spPr/>
      <dgm:t>
        <a:bodyPr/>
        <a:lstStyle/>
        <a:p>
          <a:endParaRPr lang="es-MX"/>
        </a:p>
      </dgm:t>
    </dgm:pt>
    <dgm:pt modelId="{3044CAF4-7E0D-4915-B008-8EADC06F76A0}" type="pres">
      <dgm:prSet presAssocID="{25D8D969-8484-4197-8DDA-F0606A4F7103}" presName="background3" presStyleLbl="node3" presStyleIdx="7" presStyleCnt="9"/>
      <dgm:spPr/>
      <dgm:t>
        <a:bodyPr/>
        <a:lstStyle/>
        <a:p>
          <a:endParaRPr lang="es-MX"/>
        </a:p>
      </dgm:t>
    </dgm:pt>
    <dgm:pt modelId="{124A0481-2D58-4347-9001-F6E8D6A7AE88}" type="pres">
      <dgm:prSet presAssocID="{25D8D969-8484-4197-8DDA-F0606A4F7103}" presName="text3" presStyleLbl="fgAcc3" presStyleIdx="7" presStyleCnt="9" custLinFactNeighborX="4446" custLinFactNeighborY="10794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9BC145E9-08F0-47FD-87EF-D961164BC3FA}" type="pres">
      <dgm:prSet presAssocID="{25D8D969-8484-4197-8DDA-F0606A4F7103}" presName="hierChild4" presStyleCnt="0"/>
      <dgm:spPr/>
      <dgm:t>
        <a:bodyPr/>
        <a:lstStyle/>
        <a:p>
          <a:endParaRPr lang="es-MX"/>
        </a:p>
      </dgm:t>
    </dgm:pt>
    <dgm:pt modelId="{1F44FF87-D781-4114-B90E-CC568F569E8A}" type="pres">
      <dgm:prSet presAssocID="{4BA14A52-2CDD-407E-947E-8EA2A27320B4}" presName="Name23" presStyleLbl="parChTrans1D4" presStyleIdx="10" presStyleCnt="12"/>
      <dgm:spPr/>
      <dgm:t>
        <a:bodyPr/>
        <a:lstStyle/>
        <a:p>
          <a:endParaRPr lang="es-MX"/>
        </a:p>
      </dgm:t>
    </dgm:pt>
    <dgm:pt modelId="{77F7A8C6-4E2C-46AA-82DE-94DEA0476E21}" type="pres">
      <dgm:prSet presAssocID="{6AF4A6B1-BBA5-495E-983A-1C675F02A8C4}" presName="hierRoot4" presStyleCnt="0"/>
      <dgm:spPr/>
      <dgm:t>
        <a:bodyPr/>
        <a:lstStyle/>
        <a:p>
          <a:endParaRPr lang="es-MX"/>
        </a:p>
      </dgm:t>
    </dgm:pt>
    <dgm:pt modelId="{630692A3-0406-4C70-A17E-9533F667B0E0}" type="pres">
      <dgm:prSet presAssocID="{6AF4A6B1-BBA5-495E-983A-1C675F02A8C4}" presName="composite4" presStyleCnt="0"/>
      <dgm:spPr/>
      <dgm:t>
        <a:bodyPr/>
        <a:lstStyle/>
        <a:p>
          <a:endParaRPr lang="es-MX"/>
        </a:p>
      </dgm:t>
    </dgm:pt>
    <dgm:pt modelId="{BB4CC0B4-F894-47DA-8AA8-9E9087B224F5}" type="pres">
      <dgm:prSet presAssocID="{6AF4A6B1-BBA5-495E-983A-1C675F02A8C4}" presName="background4" presStyleLbl="node4" presStyleIdx="10" presStyleCnt="12"/>
      <dgm:spPr/>
      <dgm:t>
        <a:bodyPr/>
        <a:lstStyle/>
        <a:p>
          <a:endParaRPr lang="es-MX"/>
        </a:p>
      </dgm:t>
    </dgm:pt>
    <dgm:pt modelId="{A4100779-5437-4E4A-8023-D985D69CAA16}" type="pres">
      <dgm:prSet presAssocID="{6AF4A6B1-BBA5-495E-983A-1C675F02A8C4}" presName="text4" presStyleLbl="fgAcc4" presStyleIdx="10" presStyleCnt="12" custLinFactNeighborX="4646" custLinFactNeighborY="62135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32DF83CB-E4E8-4803-9C3A-0C29B0FC7825}" type="pres">
      <dgm:prSet presAssocID="{6AF4A6B1-BBA5-495E-983A-1C675F02A8C4}" presName="hierChild5" presStyleCnt="0"/>
      <dgm:spPr/>
      <dgm:t>
        <a:bodyPr/>
        <a:lstStyle/>
        <a:p>
          <a:endParaRPr lang="es-MX"/>
        </a:p>
      </dgm:t>
    </dgm:pt>
    <dgm:pt modelId="{141EE6BF-C831-491A-AAFC-FF9103D99201}" type="pres">
      <dgm:prSet presAssocID="{F3B8C7B3-6695-459D-B721-A39A16860369}" presName="Name17" presStyleLbl="parChTrans1D3" presStyleIdx="8" presStyleCnt="9"/>
      <dgm:spPr/>
      <dgm:t>
        <a:bodyPr/>
        <a:lstStyle/>
        <a:p>
          <a:endParaRPr lang="es-MX"/>
        </a:p>
      </dgm:t>
    </dgm:pt>
    <dgm:pt modelId="{846CEE4F-7458-4BDF-A7C1-67D2BAEB02A9}" type="pres">
      <dgm:prSet presAssocID="{033B05E1-A012-47D5-93C5-83B8EDABD73D}" presName="hierRoot3" presStyleCnt="0"/>
      <dgm:spPr/>
      <dgm:t>
        <a:bodyPr/>
        <a:lstStyle/>
        <a:p>
          <a:endParaRPr lang="es-MX"/>
        </a:p>
      </dgm:t>
    </dgm:pt>
    <dgm:pt modelId="{5B3A78D0-EE47-4397-AC0A-456387EB8B9B}" type="pres">
      <dgm:prSet presAssocID="{033B05E1-A012-47D5-93C5-83B8EDABD73D}" presName="composite3" presStyleCnt="0"/>
      <dgm:spPr/>
      <dgm:t>
        <a:bodyPr/>
        <a:lstStyle/>
        <a:p>
          <a:endParaRPr lang="es-MX"/>
        </a:p>
      </dgm:t>
    </dgm:pt>
    <dgm:pt modelId="{3DAFDCC6-FE76-4460-8BEB-15B158DE2D0E}" type="pres">
      <dgm:prSet presAssocID="{033B05E1-A012-47D5-93C5-83B8EDABD73D}" presName="background3" presStyleLbl="node3" presStyleIdx="8" presStyleCnt="9"/>
      <dgm:spPr/>
      <dgm:t>
        <a:bodyPr/>
        <a:lstStyle/>
        <a:p>
          <a:endParaRPr lang="es-MX"/>
        </a:p>
      </dgm:t>
    </dgm:pt>
    <dgm:pt modelId="{5126791A-4090-44F2-BB02-54B2923FC244}" type="pres">
      <dgm:prSet presAssocID="{033B05E1-A012-47D5-93C5-83B8EDABD73D}" presName="text3" presStyleLbl="fgAcc3" presStyleIdx="8" presStyleCnt="9" custLinFactNeighborX="1684" custLinFactNeighborY="12503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12B49999-8569-4D18-96C6-10505F8F1F16}" type="pres">
      <dgm:prSet presAssocID="{033B05E1-A012-47D5-93C5-83B8EDABD73D}" presName="hierChild4" presStyleCnt="0"/>
      <dgm:spPr/>
      <dgm:t>
        <a:bodyPr/>
        <a:lstStyle/>
        <a:p>
          <a:endParaRPr lang="es-MX"/>
        </a:p>
      </dgm:t>
    </dgm:pt>
    <dgm:pt modelId="{6C1A9023-747F-4A5F-A3E6-126DB00EC628}" type="pres">
      <dgm:prSet presAssocID="{C36EE736-2770-4DCF-92F2-6CA8D85F3A2A}" presName="Name23" presStyleLbl="parChTrans1D4" presStyleIdx="11" presStyleCnt="12"/>
      <dgm:spPr/>
      <dgm:t>
        <a:bodyPr/>
        <a:lstStyle/>
        <a:p>
          <a:endParaRPr lang="es-MX"/>
        </a:p>
      </dgm:t>
    </dgm:pt>
    <dgm:pt modelId="{D5CCFD07-CEBD-4E2F-8BEB-8B1997A32BA7}" type="pres">
      <dgm:prSet presAssocID="{C5D99985-9D32-47BD-8568-5ECF4AC520B7}" presName="hierRoot4" presStyleCnt="0"/>
      <dgm:spPr/>
      <dgm:t>
        <a:bodyPr/>
        <a:lstStyle/>
        <a:p>
          <a:endParaRPr lang="es-MX"/>
        </a:p>
      </dgm:t>
    </dgm:pt>
    <dgm:pt modelId="{F612265D-F4EE-42B5-A43A-2A26A3C0805C}" type="pres">
      <dgm:prSet presAssocID="{C5D99985-9D32-47BD-8568-5ECF4AC520B7}" presName="composite4" presStyleCnt="0"/>
      <dgm:spPr/>
      <dgm:t>
        <a:bodyPr/>
        <a:lstStyle/>
        <a:p>
          <a:endParaRPr lang="es-MX"/>
        </a:p>
      </dgm:t>
    </dgm:pt>
    <dgm:pt modelId="{C60FCCDC-6024-4FFD-B5DA-391FA682F8BA}" type="pres">
      <dgm:prSet presAssocID="{C5D99985-9D32-47BD-8568-5ECF4AC520B7}" presName="background4" presStyleLbl="node4" presStyleIdx="11" presStyleCnt="12"/>
      <dgm:spPr/>
      <dgm:t>
        <a:bodyPr/>
        <a:lstStyle/>
        <a:p>
          <a:endParaRPr lang="es-MX"/>
        </a:p>
      </dgm:t>
    </dgm:pt>
    <dgm:pt modelId="{E4563AA4-D668-4E6D-B02F-2912FE4AE674}" type="pres">
      <dgm:prSet presAssocID="{C5D99985-9D32-47BD-8568-5ECF4AC520B7}" presName="text4" presStyleLbl="fgAcc4" presStyleIdx="11" presStyleCnt="12" custLinFactNeighborY="60347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348F3DB2-CB7C-4896-BBC0-246347FED52D}" type="pres">
      <dgm:prSet presAssocID="{C5D99985-9D32-47BD-8568-5ECF4AC520B7}" presName="hierChild5" presStyleCnt="0"/>
      <dgm:spPr/>
      <dgm:t>
        <a:bodyPr/>
        <a:lstStyle/>
        <a:p>
          <a:endParaRPr lang="es-MX"/>
        </a:p>
      </dgm:t>
    </dgm:pt>
  </dgm:ptLst>
  <dgm:cxnLst>
    <dgm:cxn modelId="{9742DA77-FD56-40C2-B356-ECC3F390DE81}" type="presOf" srcId="{8DEC1512-3C4E-48BC-AE58-363A48881710}" destId="{5993762A-A247-4A4A-9CEF-ABD2612D9A40}" srcOrd="0" destOrd="0" presId="urn:microsoft.com/office/officeart/2005/8/layout/hierarchy1"/>
    <dgm:cxn modelId="{D3D13DE8-6429-488D-A9B4-EF24EF56C2F8}" srcId="{44426458-B650-4EB5-9F72-995ADD057391}" destId="{90268041-033F-4715-B28B-2644AEA2C38C}" srcOrd="0" destOrd="0" parTransId="{BEF10721-5EF0-4C10-AEFB-6CBF9BDC13BD}" sibTransId="{995C20FE-A9F8-47A7-BDC2-1F5C94849D56}"/>
    <dgm:cxn modelId="{3D714B8E-0ED0-4217-BABB-C1EFD141D999}" type="presOf" srcId="{5ECD0546-93CB-43D0-A696-13CB2025FBAE}" destId="{6091D4DC-023D-4994-B7AF-0FA2E181DC57}" srcOrd="0" destOrd="0" presId="urn:microsoft.com/office/officeart/2005/8/layout/hierarchy1"/>
    <dgm:cxn modelId="{242225AE-31C8-45A3-8249-A2CF7475CA73}" srcId="{B678CCAE-C7CD-4993-AD96-8485A1E9DCF0}" destId="{033B05E1-A012-47D5-93C5-83B8EDABD73D}" srcOrd="2" destOrd="0" parTransId="{F3B8C7B3-6695-459D-B721-A39A16860369}" sibTransId="{70E5DD87-3D74-424B-982F-69E8FEAB2EB3}"/>
    <dgm:cxn modelId="{D55BBEFC-EAF3-428E-995A-A87B49A657D9}" type="presOf" srcId="{1E5E458E-AC7B-4AC2-8D69-9D4170C5F584}" destId="{B5FC37D2-8B14-441E-9C66-58EB7C676C64}" srcOrd="0" destOrd="0" presId="urn:microsoft.com/office/officeart/2005/8/layout/hierarchy1"/>
    <dgm:cxn modelId="{0BDA76F7-9A64-4E97-A2D4-D7011C1A7AB9}" srcId="{022A8C50-5859-4DED-8E1A-540470FC4285}" destId="{4ECFA10E-0704-49B5-8C36-FE90F5E5AA1F}" srcOrd="0" destOrd="0" parTransId="{B06B480D-5489-4E6F-AE4B-F876442FAA0A}" sibTransId="{B01B394E-1073-44F6-82B1-65414CCDDBC4}"/>
    <dgm:cxn modelId="{2FC945CF-4D58-4DF8-A650-BB21D687C715}" type="presOf" srcId="{25D8D969-8484-4197-8DDA-F0606A4F7103}" destId="{124A0481-2D58-4347-9001-F6E8D6A7AE88}" srcOrd="0" destOrd="0" presId="urn:microsoft.com/office/officeart/2005/8/layout/hierarchy1"/>
    <dgm:cxn modelId="{88E5B6AE-AD0F-4E0A-A3C1-D237566A53C2}" type="presOf" srcId="{78166E07-ACB8-4C69-A41E-EB3D2CC4616A}" destId="{651FA87D-D1E7-45A4-99FB-7E146C392D16}" srcOrd="0" destOrd="0" presId="urn:microsoft.com/office/officeart/2005/8/layout/hierarchy1"/>
    <dgm:cxn modelId="{714FF767-DFE0-49F7-A348-CF2CAB241365}" srcId="{1E5E458E-AC7B-4AC2-8D69-9D4170C5F584}" destId="{99F11D52-5387-40C9-BA19-B8DB7F578240}" srcOrd="0" destOrd="0" parTransId="{5ECD0546-93CB-43D0-A696-13CB2025FBAE}" sibTransId="{16EB68FB-01B9-4C07-BF83-419E6C38A7A5}"/>
    <dgm:cxn modelId="{0874F47F-0805-4AF6-9819-FA180E27D7B5}" type="presOf" srcId="{3CF708F0-73B0-4DBE-AA91-FADABAC1E548}" destId="{D9EED073-AB08-460B-958E-D9D8AC9FC15F}" srcOrd="0" destOrd="0" presId="urn:microsoft.com/office/officeart/2005/8/layout/hierarchy1"/>
    <dgm:cxn modelId="{86D294C5-E174-4466-8C8B-79D13A9282F3}" srcId="{25D8D969-8484-4197-8DDA-F0606A4F7103}" destId="{6AF4A6B1-BBA5-495E-983A-1C675F02A8C4}" srcOrd="0" destOrd="0" parTransId="{4BA14A52-2CDD-407E-947E-8EA2A27320B4}" sibTransId="{F04CB9DA-924A-4FC8-AB71-8F386A6332D8}"/>
    <dgm:cxn modelId="{41085DFD-8C45-4A6E-B7B8-32113E7198E6}" type="presOf" srcId="{66A7B0C6-FFC1-4C2E-A255-3E9B68DA5546}" destId="{FDB55A9A-DA4A-430E-9293-465CFABBD78C}" srcOrd="0" destOrd="0" presId="urn:microsoft.com/office/officeart/2005/8/layout/hierarchy1"/>
    <dgm:cxn modelId="{8B2A8641-D94C-4CAD-940C-3D2C537B1B19}" type="presOf" srcId="{A98983F9-A98C-44DD-BE88-6F6F3A7D5CB9}" destId="{2203C9F6-ECDA-4D6E-A2B1-EBF922EA6A4B}" srcOrd="0" destOrd="0" presId="urn:microsoft.com/office/officeart/2005/8/layout/hierarchy1"/>
    <dgm:cxn modelId="{E4D6FA65-27BE-435A-8373-55C1333BA901}" type="presOf" srcId="{752C5D61-2BAB-498D-92E3-5447D4C90D87}" destId="{DC2A48C5-8249-4D3C-A5C4-55C798246B18}" srcOrd="0" destOrd="0" presId="urn:microsoft.com/office/officeart/2005/8/layout/hierarchy1"/>
    <dgm:cxn modelId="{DD597A27-DC35-4854-AE02-09ECC9FE0B2C}" type="presOf" srcId="{342EE74B-3CDB-4396-9A9D-16BF81E0BC98}" destId="{722AFCE3-3F65-4099-BC72-E7AE215AA600}" srcOrd="0" destOrd="0" presId="urn:microsoft.com/office/officeart/2005/8/layout/hierarchy1"/>
    <dgm:cxn modelId="{9436349F-603E-4458-8B40-7C644F11797F}" type="presOf" srcId="{B00A263C-F2F0-4926-856A-03FC91106062}" destId="{334D1F73-0EAD-4472-88FD-5114CADF727D}" srcOrd="0" destOrd="0" presId="urn:microsoft.com/office/officeart/2005/8/layout/hierarchy1"/>
    <dgm:cxn modelId="{30D27D13-B3C3-4B41-8DDD-CA7101B078F9}" type="presOf" srcId="{C0A9252E-3489-42C1-A195-2782F87F29BE}" destId="{0764CA39-A194-4ED0-9918-742E3C3FB3E7}" srcOrd="0" destOrd="0" presId="urn:microsoft.com/office/officeart/2005/8/layout/hierarchy1"/>
    <dgm:cxn modelId="{D4C9FF19-9CF8-40F5-A57A-72464851790F}" type="presOf" srcId="{614F7F2F-FBA3-4A51-867D-C8090A91EE93}" destId="{B2C33A4F-42A0-4765-AB4F-AD163931B7BA}" srcOrd="0" destOrd="0" presId="urn:microsoft.com/office/officeart/2005/8/layout/hierarchy1"/>
    <dgm:cxn modelId="{10DAA6FA-EEA7-440C-8077-27CCC0171887}" srcId="{C0A9252E-3489-42C1-A195-2782F87F29BE}" destId="{C17CCABC-2B77-4208-86C3-0F07708FFFBE}" srcOrd="0" destOrd="0" parTransId="{77B5EB51-5C4C-4DDF-BBFC-A0C8DADC4616}" sibTransId="{475FC1BC-E651-4AA5-BD3E-7D0AF466633D}"/>
    <dgm:cxn modelId="{B78F3CED-7FB3-4F7E-A36C-0E18B657ADAF}" type="presOf" srcId="{21B74C2B-B138-451F-8CC3-C38053BF039C}" destId="{846A0678-86AB-4CB8-9E6B-2601A99DAB03}" srcOrd="0" destOrd="0" presId="urn:microsoft.com/office/officeart/2005/8/layout/hierarchy1"/>
    <dgm:cxn modelId="{4241D2DD-CE00-44BA-8F0C-12D3BD247AD7}" srcId="{C0A9252E-3489-42C1-A195-2782F87F29BE}" destId="{3CF708F0-73B0-4DBE-AA91-FADABAC1E548}" srcOrd="1" destOrd="0" parTransId="{D47C6894-FF7D-4A18-9E4F-EF51D42D3349}" sibTransId="{7628DDA5-0FD5-46E6-BEDE-9A359773FB37}"/>
    <dgm:cxn modelId="{FD6267C1-C8D3-454D-9641-9C3863D1D167}" type="presOf" srcId="{35CFE059-A171-4E10-809B-E4DA9DBE2466}" destId="{2A43065E-EA01-480E-AEF3-25D99A12116A}" srcOrd="0" destOrd="0" presId="urn:microsoft.com/office/officeart/2005/8/layout/hierarchy1"/>
    <dgm:cxn modelId="{8CC84787-D65C-453C-8B10-88A75DCEFD11}" type="presOf" srcId="{44426458-B650-4EB5-9F72-995ADD057391}" destId="{C258CF73-8E27-4F74-8AE4-1EC8829A17FC}" srcOrd="0" destOrd="0" presId="urn:microsoft.com/office/officeart/2005/8/layout/hierarchy1"/>
    <dgm:cxn modelId="{F0C8C133-D4DD-4219-9EA6-75EEAB7446AF}" type="presOf" srcId="{6D97D97A-2210-4D52-81D7-0055BDF7D80E}" destId="{6F7FFF6F-3B98-4BC1-9894-920202CC61D3}" srcOrd="0" destOrd="0" presId="urn:microsoft.com/office/officeart/2005/8/layout/hierarchy1"/>
    <dgm:cxn modelId="{DB2723A3-E58A-486D-8DA1-3DF276DFBC0F}" type="presOf" srcId="{90268041-033F-4715-B28B-2644AEA2C38C}" destId="{53EC20A2-FC81-4983-AC1D-F280ECBAFCA7}" srcOrd="0" destOrd="0" presId="urn:microsoft.com/office/officeart/2005/8/layout/hierarchy1"/>
    <dgm:cxn modelId="{A60E097B-49DB-4BCE-AB3B-557AE1F6E0DA}" type="presOf" srcId="{55C1ABA3-DBB7-475E-82BA-33C972AFC7D9}" destId="{09373544-71CD-42D0-80DC-CD1074684CA0}" srcOrd="0" destOrd="0" presId="urn:microsoft.com/office/officeart/2005/8/layout/hierarchy1"/>
    <dgm:cxn modelId="{28E3B1F4-D793-48F9-83E6-9FE70C3CBFC4}" type="presOf" srcId="{99F11D52-5387-40C9-BA19-B8DB7F578240}" destId="{93BB252B-21FC-47B0-A57A-E32BE64973CD}" srcOrd="0" destOrd="0" presId="urn:microsoft.com/office/officeart/2005/8/layout/hierarchy1"/>
    <dgm:cxn modelId="{968D6359-82D8-44B0-94AD-19D2168CBB55}" type="presOf" srcId="{CE6149A4-906E-4F36-83F1-8EFE9B3EF968}" destId="{958BC5F8-01FC-4046-BB9F-8946A812EF3D}" srcOrd="0" destOrd="0" presId="urn:microsoft.com/office/officeart/2005/8/layout/hierarchy1"/>
    <dgm:cxn modelId="{6F24BB68-67F5-4A7A-9C7E-341127F7662F}" type="presOf" srcId="{B06B480D-5489-4E6F-AE4B-F876442FAA0A}" destId="{B043447D-53BC-4672-B936-FDDCBF5A622D}" srcOrd="0" destOrd="0" presId="urn:microsoft.com/office/officeart/2005/8/layout/hierarchy1"/>
    <dgm:cxn modelId="{AE706D5E-AB51-4EBD-A152-8B01B6106F42}" srcId="{B678CCAE-C7CD-4993-AD96-8485A1E9DCF0}" destId="{25D8D969-8484-4197-8DDA-F0606A4F7103}" srcOrd="1" destOrd="0" parTransId="{135CE0BA-5DAD-4DB6-9296-67AD1F66DE54}" sibTransId="{FB7D1DB4-CD31-4C6C-9230-B769BE71A3D3}"/>
    <dgm:cxn modelId="{BC33FDD8-212C-4F84-82C8-8A99038586D4}" srcId="{55C1ABA3-DBB7-475E-82BA-33C972AFC7D9}" destId="{9690D5E2-4CD1-42BE-9C9A-48D8A76DD25C}" srcOrd="0" destOrd="0" parTransId="{831EC226-8BE5-4BD0-9A36-6E2733278735}" sibTransId="{A6BE0120-1DB3-46E7-9D81-A6B12DCCDC83}"/>
    <dgm:cxn modelId="{54AAA9CF-2289-429A-9DD9-C01C6B8A10F3}" srcId="{9690D5E2-4CD1-42BE-9C9A-48D8A76DD25C}" destId="{B678CCAE-C7CD-4993-AD96-8485A1E9DCF0}" srcOrd="3" destOrd="0" parTransId="{0C917C73-0429-49BA-9E24-9A169642F2BF}" sibTransId="{20189FF2-F44D-43F5-B494-D886DEAB4B10}"/>
    <dgm:cxn modelId="{C4A6CFA1-2826-427B-8876-90FD9EA05A1D}" srcId="{9690D5E2-4CD1-42BE-9C9A-48D8A76DD25C}" destId="{342EE74B-3CDB-4396-9A9D-16BF81E0BC98}" srcOrd="2" destOrd="0" parTransId="{74B3FFCD-19D3-4C94-AAB1-8CEBDCCC18E7}" sibTransId="{40F3738C-9EBF-4409-B0DF-C7C12077386E}"/>
    <dgm:cxn modelId="{1E594E0A-FA16-46FD-93AA-E118739072EE}" type="presOf" srcId="{C5960025-5F92-4FA6-9842-9B103A7BB129}" destId="{A32D2C7A-B6A8-4444-8FEE-80A84368C9CE}" srcOrd="0" destOrd="0" presId="urn:microsoft.com/office/officeart/2005/8/layout/hierarchy1"/>
    <dgm:cxn modelId="{C9FD2CA5-116C-48D3-9C49-C31576B9D75C}" srcId="{C17CCABC-2B77-4208-86C3-0F07708FFFBE}" destId="{F60E27D7-D266-4BDC-BF36-178C01C84B65}" srcOrd="0" destOrd="0" parTransId="{66A7B0C6-FFC1-4C2E-A255-3E9B68DA5546}" sibTransId="{B8929A6E-9F23-43C5-84D6-24DC582DD5C4}"/>
    <dgm:cxn modelId="{A71D3A72-E89E-4B59-825A-69A825ABC921}" srcId="{9852DC9C-C566-48DC-9AD0-00419014030C}" destId="{1106C9C2-D89B-4D8B-8557-9B2C12A5677D}" srcOrd="0" destOrd="0" parTransId="{4F229946-7271-42CE-996B-1CA500996E0A}" sibTransId="{46070D2B-AFF5-4ADE-96A1-2BF75707CDB1}"/>
    <dgm:cxn modelId="{57FC260C-AA2C-4D7D-BFF5-A08EE02CC016}" type="presOf" srcId="{4F229946-7271-42CE-996B-1CA500996E0A}" destId="{DF4A544F-92C0-47D3-81CB-A405D643A1F7}" srcOrd="0" destOrd="0" presId="urn:microsoft.com/office/officeart/2005/8/layout/hierarchy1"/>
    <dgm:cxn modelId="{27083134-F4AA-475D-A922-2D62AB8E9D43}" type="presOf" srcId="{ACDC7D2E-393E-4428-B754-A191AC1838F6}" destId="{1887BFF2-849E-46E0-9BE1-85995046908D}" srcOrd="0" destOrd="0" presId="urn:microsoft.com/office/officeart/2005/8/layout/hierarchy1"/>
    <dgm:cxn modelId="{B7436C9A-649F-41A6-A8BE-9550BB681657}" type="presOf" srcId="{BEF10721-5EF0-4C10-AEFB-6CBF9BDC13BD}" destId="{30AB7F21-25AA-405F-9A72-0E2F2355BF2D}" srcOrd="0" destOrd="0" presId="urn:microsoft.com/office/officeart/2005/8/layout/hierarchy1"/>
    <dgm:cxn modelId="{50274260-BF1B-4D6D-A64A-A16ABBA6CBA5}" type="presOf" srcId="{EC5A4839-4C9A-4F41-9791-75B1B370E87B}" destId="{CF3C004A-DD9B-4D93-885E-FA3C43B3533B}" srcOrd="0" destOrd="0" presId="urn:microsoft.com/office/officeart/2005/8/layout/hierarchy1"/>
    <dgm:cxn modelId="{0C138A58-9288-489E-B275-99BC6B2B8667}" type="presOf" srcId="{C5D99985-9D32-47BD-8568-5ECF4AC520B7}" destId="{E4563AA4-D668-4E6D-B02F-2912FE4AE674}" srcOrd="0" destOrd="0" presId="urn:microsoft.com/office/officeart/2005/8/layout/hierarchy1"/>
    <dgm:cxn modelId="{68EBCDE3-3480-4167-9333-8AB1AC16D420}" srcId="{44426458-B650-4EB5-9F72-995ADD057391}" destId="{022A8C50-5859-4DED-8E1A-540470FC4285}" srcOrd="1" destOrd="0" parTransId="{8DEC1512-3C4E-48BC-AE58-363A48881710}" sibTransId="{51697D75-2476-468D-8AD0-1D1B064A3FBE}"/>
    <dgm:cxn modelId="{874A8B8E-51E3-4C57-83C0-E1F7113F4AFD}" type="presOf" srcId="{77B5EB51-5C4C-4DDF-BBFC-A0C8DADC4616}" destId="{EF705F8D-6781-42A8-9E4A-9FFEBCD95814}" srcOrd="0" destOrd="0" presId="urn:microsoft.com/office/officeart/2005/8/layout/hierarchy1"/>
    <dgm:cxn modelId="{50BA82B9-B22B-4C55-B2E6-7AEDC71CF37C}" type="presOf" srcId="{135CE0BA-5DAD-4DB6-9296-67AD1F66DE54}" destId="{1FB09CB0-AE01-424A-A477-E98D22F929A2}" srcOrd="0" destOrd="0" presId="urn:microsoft.com/office/officeart/2005/8/layout/hierarchy1"/>
    <dgm:cxn modelId="{F3730011-8DF4-4602-894F-B8D9B8DCBB29}" srcId="{342EE74B-3CDB-4396-9A9D-16BF81E0BC98}" destId="{1E5E458E-AC7B-4AC2-8D69-9D4170C5F584}" srcOrd="1" destOrd="0" parTransId="{78166E07-ACB8-4C69-A41E-EB3D2CC4616A}" sibTransId="{D569E6B1-D378-4FB4-9D2D-1F0DE339C337}"/>
    <dgm:cxn modelId="{995CD4A7-B039-45CE-BAFD-D2A6E6A8625F}" type="presOf" srcId="{93ADFD8A-7648-49A1-9F33-55DC9A4F4FA1}" destId="{97ACD7FA-CB3F-4FAE-99F9-71BEA58B4781}" srcOrd="0" destOrd="0" presId="urn:microsoft.com/office/officeart/2005/8/layout/hierarchy1"/>
    <dgm:cxn modelId="{B53C2BA3-A3DA-4233-A5EC-962C69FBCFFD}" type="presOf" srcId="{033B05E1-A012-47D5-93C5-83B8EDABD73D}" destId="{5126791A-4090-44F2-BB02-54B2923FC244}" srcOrd="0" destOrd="0" presId="urn:microsoft.com/office/officeart/2005/8/layout/hierarchy1"/>
    <dgm:cxn modelId="{A9DC5867-845F-4619-82E8-6383F8D4E35A}" srcId="{CE6149A4-906E-4F36-83F1-8EFE9B3EF968}" destId="{E78CF17F-C74F-4C30-A8AE-C3DE7469D88A}" srcOrd="0" destOrd="0" parTransId="{C5960025-5F92-4FA6-9842-9B103A7BB129}" sibTransId="{80C593D1-8F6B-49E9-8C54-6AD89EC4B1DA}"/>
    <dgm:cxn modelId="{453D35B0-E166-4FD9-BFAD-28E8D202E13E}" srcId="{E78CF17F-C74F-4C30-A8AE-C3DE7469D88A}" destId="{752C5D61-2BAB-498D-92E3-5447D4C90D87}" srcOrd="0" destOrd="0" parTransId="{42565693-5962-4EAB-9493-F08D646806C2}" sibTransId="{2B6C7A85-E28D-4C01-9F07-76022D3E678A}"/>
    <dgm:cxn modelId="{B7860790-40DE-42C5-A357-6ED28C4D8DCD}" type="presOf" srcId="{E78CF17F-C74F-4C30-A8AE-C3DE7469D88A}" destId="{533D86F1-E612-4D9B-AD75-0E4665C365EC}" srcOrd="0" destOrd="0" presId="urn:microsoft.com/office/officeart/2005/8/layout/hierarchy1"/>
    <dgm:cxn modelId="{BB88FBEB-6EBE-4825-8046-9241F8411C6C}" srcId="{9690D5E2-4CD1-42BE-9C9A-48D8A76DD25C}" destId="{44426458-B650-4EB5-9F72-995ADD057391}" srcOrd="0" destOrd="0" parTransId="{614F7F2F-FBA3-4A51-867D-C8090A91EE93}" sibTransId="{63150C5D-0457-4AF3-ACB4-07C0845162B6}"/>
    <dgm:cxn modelId="{BBFE12BB-BD60-4037-A737-0D80F06FAFB4}" type="presOf" srcId="{0C917C73-0429-49BA-9E24-9A169642F2BF}" destId="{AEA6BB3B-38A4-4E8F-8936-15FC5ABA3E80}" srcOrd="0" destOrd="0" presId="urn:microsoft.com/office/officeart/2005/8/layout/hierarchy1"/>
    <dgm:cxn modelId="{352DFD28-DFAF-4736-AEE7-053B9BD53D5C}" type="presOf" srcId="{C17CCABC-2B77-4208-86C3-0F07708FFFBE}" destId="{467561BF-4D7C-4847-BC68-03A9B8AF2867}" srcOrd="0" destOrd="0" presId="urn:microsoft.com/office/officeart/2005/8/layout/hierarchy1"/>
    <dgm:cxn modelId="{C2E65106-E712-4FEA-BA3E-2A6B94C33FAE}" type="presOf" srcId="{6AF4A6B1-BBA5-495E-983A-1C675F02A8C4}" destId="{A4100779-5437-4E4A-8023-D985D69CAA16}" srcOrd="0" destOrd="0" presId="urn:microsoft.com/office/officeart/2005/8/layout/hierarchy1"/>
    <dgm:cxn modelId="{2F677E2F-8AF7-4293-906A-6B2C76039AAD}" srcId="{033B05E1-A012-47D5-93C5-83B8EDABD73D}" destId="{C5D99985-9D32-47BD-8568-5ECF4AC520B7}" srcOrd="0" destOrd="0" parTransId="{C36EE736-2770-4DCF-92F2-6CA8D85F3A2A}" sibTransId="{3FEC2055-7177-41AC-8923-A3DF2C89865A}"/>
    <dgm:cxn modelId="{1E232A75-2A4D-4991-B5BF-0FD8EC9567E2}" type="presOf" srcId="{4ECFA10E-0704-49B5-8C36-FE90F5E5AA1F}" destId="{386C83BD-823E-4643-ADF9-5911330C5A3F}" srcOrd="0" destOrd="0" presId="urn:microsoft.com/office/officeart/2005/8/layout/hierarchy1"/>
    <dgm:cxn modelId="{64AD365F-6651-46F5-B713-294758CA8AF6}" type="presOf" srcId="{022A8C50-5859-4DED-8E1A-540470FC4285}" destId="{286F8DCF-DC05-453D-9BEE-2D064CA0C05C}" srcOrd="0" destOrd="0" presId="urn:microsoft.com/office/officeart/2005/8/layout/hierarchy1"/>
    <dgm:cxn modelId="{476CBC39-4B5C-46A8-BA27-660892AA6D8D}" type="presOf" srcId="{9852DC9C-C566-48DC-9AD0-00419014030C}" destId="{F6E74C58-E543-4899-A76E-A4CDDF47F20D}" srcOrd="0" destOrd="0" presId="urn:microsoft.com/office/officeart/2005/8/layout/hierarchy1"/>
    <dgm:cxn modelId="{4EFD4843-32C4-4127-9409-EB415232C7EB}" type="presOf" srcId="{1C8E3037-DCA7-4048-8635-55662F5D8ADB}" destId="{6E8154DA-43FB-4C5F-9716-8A26286B61A7}" srcOrd="0" destOrd="0" presId="urn:microsoft.com/office/officeart/2005/8/layout/hierarchy1"/>
    <dgm:cxn modelId="{CC2FD2AC-32D1-4ECF-B4EC-3272AD2C06B0}" type="presOf" srcId="{9690D5E2-4CD1-42BE-9C9A-48D8A76DD25C}" destId="{D6CDCAB9-4BA0-4FBF-8058-843C52399E80}" srcOrd="0" destOrd="0" presId="urn:microsoft.com/office/officeart/2005/8/layout/hierarchy1"/>
    <dgm:cxn modelId="{B205F485-9271-4E04-817E-39583685042F}" srcId="{7B1D32AF-DDEE-4D7E-9D57-714A161FA398}" destId="{B00A263C-F2F0-4926-856A-03FC91106062}" srcOrd="0" destOrd="0" parTransId="{35CFE059-A171-4E10-809B-E4DA9DBE2466}" sibTransId="{B5C962A2-4762-4A40-BD3E-1191FD497FDF}"/>
    <dgm:cxn modelId="{0F35BD8F-E64E-49C7-89AC-DC395639ACA8}" type="presOf" srcId="{1106C9C2-D89B-4D8B-8557-9B2C12A5677D}" destId="{DA326E84-B517-49D7-B1CC-DDF97E170474}" srcOrd="0" destOrd="0" presId="urn:microsoft.com/office/officeart/2005/8/layout/hierarchy1"/>
    <dgm:cxn modelId="{AE0E712B-14DE-4989-9E48-BB4A26DA32DD}" type="presOf" srcId="{F3B8C7B3-6695-459D-B721-A39A16860369}" destId="{141EE6BF-C831-491A-AAFC-FF9103D99201}" srcOrd="0" destOrd="0" presId="urn:microsoft.com/office/officeart/2005/8/layout/hierarchy1"/>
    <dgm:cxn modelId="{E71C2F24-BF49-413E-888D-D9F23974D430}" type="presOf" srcId="{4BA14A52-2CDD-407E-947E-8EA2A27320B4}" destId="{1F44FF87-D781-4114-B90E-CC568F569E8A}" srcOrd="0" destOrd="0" presId="urn:microsoft.com/office/officeart/2005/8/layout/hierarchy1"/>
    <dgm:cxn modelId="{E0666AD4-20D4-4B77-8D8C-90D42365FCAA}" type="presOf" srcId="{A29BD1F8-0724-4B4F-9942-56A10F048C5A}" destId="{D56DCAE8-35CB-46D7-BAC0-B234AC688B66}" srcOrd="0" destOrd="0" presId="urn:microsoft.com/office/officeart/2005/8/layout/hierarchy1"/>
    <dgm:cxn modelId="{65093662-69D1-4CFF-A26A-46043BDA03E7}" type="presOf" srcId="{C36EE736-2770-4DCF-92F2-6CA8D85F3A2A}" destId="{6C1A9023-747F-4A5F-A3E6-126DB00EC628}" srcOrd="0" destOrd="0" presId="urn:microsoft.com/office/officeart/2005/8/layout/hierarchy1"/>
    <dgm:cxn modelId="{D6C07559-FDBD-4024-A35D-4E8F86975E61}" srcId="{90268041-033F-4715-B28B-2644AEA2C38C}" destId="{21B74C2B-B138-451F-8CC3-C38053BF039C}" srcOrd="0" destOrd="0" parTransId="{93ADFD8A-7648-49A1-9F33-55DC9A4F4FA1}" sibTransId="{66DEE368-D58D-441F-82AE-361E2E337A14}"/>
    <dgm:cxn modelId="{74D3F986-7AAA-4448-82AF-50EB007D9406}" type="presOf" srcId="{7B1D32AF-DDEE-4D7E-9D57-714A161FA398}" destId="{83E7238C-F9B4-4D3C-82A3-95FEFE15A75C}" srcOrd="0" destOrd="0" presId="urn:microsoft.com/office/officeart/2005/8/layout/hierarchy1"/>
    <dgm:cxn modelId="{646FD138-2ECD-4677-9D92-17E2492241B4}" srcId="{342EE74B-3CDB-4396-9A9D-16BF81E0BC98}" destId="{CE6149A4-906E-4F36-83F1-8EFE9B3EF968}" srcOrd="0" destOrd="0" parTransId="{ACDC7D2E-393E-4428-B754-A191AC1838F6}" sibTransId="{9E9F0E6B-570C-4340-986D-BF3EA006AE70}"/>
    <dgm:cxn modelId="{FB3B9855-B1AE-445F-B530-916C9C6B2C7E}" srcId="{B678CCAE-C7CD-4993-AD96-8485A1E9DCF0}" destId="{9852DC9C-C566-48DC-9AD0-00419014030C}" srcOrd="0" destOrd="0" parTransId="{A98983F9-A98C-44DD-BE88-6F6F3A7D5CB9}" sibTransId="{3F1437ED-86EA-48A7-AB36-81AA009F41E0}"/>
    <dgm:cxn modelId="{8774D71F-AE37-4628-910E-8D3898900B1D}" srcId="{9690D5E2-4CD1-42BE-9C9A-48D8A76DD25C}" destId="{C0A9252E-3489-42C1-A195-2782F87F29BE}" srcOrd="1" destOrd="0" parTransId="{1C8E3037-DCA7-4048-8635-55662F5D8ADB}" sibTransId="{E53464E7-7B09-4297-B95D-88891720112C}"/>
    <dgm:cxn modelId="{AA1D087B-CA16-4D38-A247-EE396A23994F}" type="presOf" srcId="{42565693-5962-4EAB-9493-F08D646806C2}" destId="{F5440F40-ED24-4D0B-8BD1-FD11C5C61B43}" srcOrd="0" destOrd="0" presId="urn:microsoft.com/office/officeart/2005/8/layout/hierarchy1"/>
    <dgm:cxn modelId="{08E83491-6B7F-48C6-BEDC-941A32CEBCF1}" srcId="{3CF708F0-73B0-4DBE-AA91-FADABAC1E548}" destId="{7B1D32AF-DDEE-4D7E-9D57-714A161FA398}" srcOrd="0" destOrd="0" parTransId="{A29BD1F8-0724-4B4F-9942-56A10F048C5A}" sibTransId="{CB371050-BDE3-48E7-B6CB-96BF4835C0DC}"/>
    <dgm:cxn modelId="{58D463E5-3E2E-458D-BFE8-95E56C1E8645}" srcId="{F60E27D7-D266-4BDC-BF36-178C01C84B65}" destId="{EC5A4839-4C9A-4F41-9791-75B1B370E87B}" srcOrd="0" destOrd="0" parTransId="{6D97D97A-2210-4D52-81D7-0055BDF7D80E}" sibTransId="{B9E55134-6130-4212-B19E-A6E3A644724C}"/>
    <dgm:cxn modelId="{6DB63188-2EB8-49A7-8295-536CE5157943}" type="presOf" srcId="{B678CCAE-C7CD-4993-AD96-8485A1E9DCF0}" destId="{102AA747-7EB4-4AAA-8C32-9A1F118106CB}" srcOrd="0" destOrd="0" presId="urn:microsoft.com/office/officeart/2005/8/layout/hierarchy1"/>
    <dgm:cxn modelId="{1D96B7BB-D4D9-46DE-915E-4BC90EA1FE02}" type="presOf" srcId="{74B3FFCD-19D3-4C94-AAB1-8CEBDCCC18E7}" destId="{C1F73443-6CBE-49C8-8AB3-98EE426D3725}" srcOrd="0" destOrd="0" presId="urn:microsoft.com/office/officeart/2005/8/layout/hierarchy1"/>
    <dgm:cxn modelId="{BFA31B73-D3F7-4224-8D05-1921ADB75F88}" type="presOf" srcId="{F60E27D7-D266-4BDC-BF36-178C01C84B65}" destId="{3025CFC1-3098-4CED-A38B-F78758D8234E}" srcOrd="0" destOrd="0" presId="urn:microsoft.com/office/officeart/2005/8/layout/hierarchy1"/>
    <dgm:cxn modelId="{80F02B5F-99F5-4889-A7ED-19B912936DE9}" type="presOf" srcId="{D47C6894-FF7D-4A18-9E4F-EF51D42D3349}" destId="{C2744220-7998-47C5-8000-4BF3C95B87A2}" srcOrd="0" destOrd="0" presId="urn:microsoft.com/office/officeart/2005/8/layout/hierarchy1"/>
    <dgm:cxn modelId="{8D97A626-3C5F-44C7-8B5E-D5F4AC5121BA}" type="presParOf" srcId="{09373544-71CD-42D0-80DC-CD1074684CA0}" destId="{288FB7C6-0934-4596-A461-41C937DE3EBD}" srcOrd="0" destOrd="0" presId="urn:microsoft.com/office/officeart/2005/8/layout/hierarchy1"/>
    <dgm:cxn modelId="{C2CA8E85-CBF9-44C1-975A-99F3D537CB20}" type="presParOf" srcId="{288FB7C6-0934-4596-A461-41C937DE3EBD}" destId="{1923267A-83BF-4543-ACDA-F344397FAA00}" srcOrd="0" destOrd="0" presId="urn:microsoft.com/office/officeart/2005/8/layout/hierarchy1"/>
    <dgm:cxn modelId="{91D45FC4-F0C5-4A6B-BA54-6981BFD3AF63}" type="presParOf" srcId="{1923267A-83BF-4543-ACDA-F344397FAA00}" destId="{66BFD343-D8AE-4D82-B6D8-6DC91881836D}" srcOrd="0" destOrd="0" presId="urn:microsoft.com/office/officeart/2005/8/layout/hierarchy1"/>
    <dgm:cxn modelId="{A9685A95-6631-4A13-9199-C320E0CE8B77}" type="presParOf" srcId="{1923267A-83BF-4543-ACDA-F344397FAA00}" destId="{D6CDCAB9-4BA0-4FBF-8058-843C52399E80}" srcOrd="1" destOrd="0" presId="urn:microsoft.com/office/officeart/2005/8/layout/hierarchy1"/>
    <dgm:cxn modelId="{7D0FA04A-AFF9-40CD-9E82-CA1009D8A675}" type="presParOf" srcId="{288FB7C6-0934-4596-A461-41C937DE3EBD}" destId="{8296B1C7-8D69-4938-98F3-6A98BFBF2421}" srcOrd="1" destOrd="0" presId="urn:microsoft.com/office/officeart/2005/8/layout/hierarchy1"/>
    <dgm:cxn modelId="{B09A08F2-EB4F-4FF4-B3B2-FBA25200BAC4}" type="presParOf" srcId="{8296B1C7-8D69-4938-98F3-6A98BFBF2421}" destId="{B2C33A4F-42A0-4765-AB4F-AD163931B7BA}" srcOrd="0" destOrd="0" presId="urn:microsoft.com/office/officeart/2005/8/layout/hierarchy1"/>
    <dgm:cxn modelId="{1FF54661-9FA5-4F82-B1CA-9FF52B4097F8}" type="presParOf" srcId="{8296B1C7-8D69-4938-98F3-6A98BFBF2421}" destId="{CCE1FC26-EA1A-4580-8E8F-E48F4F9C25FB}" srcOrd="1" destOrd="0" presId="urn:microsoft.com/office/officeart/2005/8/layout/hierarchy1"/>
    <dgm:cxn modelId="{D87453F4-6F57-49B7-A128-25FA904E7588}" type="presParOf" srcId="{CCE1FC26-EA1A-4580-8E8F-E48F4F9C25FB}" destId="{85ABEC39-7824-4D77-B902-BCA3868AD9F2}" srcOrd="0" destOrd="0" presId="urn:microsoft.com/office/officeart/2005/8/layout/hierarchy1"/>
    <dgm:cxn modelId="{7652B6A8-BA64-4506-818B-34188275A204}" type="presParOf" srcId="{85ABEC39-7824-4D77-B902-BCA3868AD9F2}" destId="{D861273F-ED2C-4190-B0EA-67ADCC696EAD}" srcOrd="0" destOrd="0" presId="urn:microsoft.com/office/officeart/2005/8/layout/hierarchy1"/>
    <dgm:cxn modelId="{8860B02A-028E-4187-8EAD-446F74676578}" type="presParOf" srcId="{85ABEC39-7824-4D77-B902-BCA3868AD9F2}" destId="{C258CF73-8E27-4F74-8AE4-1EC8829A17FC}" srcOrd="1" destOrd="0" presId="urn:microsoft.com/office/officeart/2005/8/layout/hierarchy1"/>
    <dgm:cxn modelId="{42F89B11-C4F2-4571-A817-3FBB18B8C856}" type="presParOf" srcId="{CCE1FC26-EA1A-4580-8E8F-E48F4F9C25FB}" destId="{39E82BCF-3F30-4269-84D2-1DE6E06C6F42}" srcOrd="1" destOrd="0" presId="urn:microsoft.com/office/officeart/2005/8/layout/hierarchy1"/>
    <dgm:cxn modelId="{8C1D3699-5428-4D8E-BE92-358245760689}" type="presParOf" srcId="{39E82BCF-3F30-4269-84D2-1DE6E06C6F42}" destId="{30AB7F21-25AA-405F-9A72-0E2F2355BF2D}" srcOrd="0" destOrd="0" presId="urn:microsoft.com/office/officeart/2005/8/layout/hierarchy1"/>
    <dgm:cxn modelId="{566CC5B0-2F54-4C5C-970E-44714B3FF122}" type="presParOf" srcId="{39E82BCF-3F30-4269-84D2-1DE6E06C6F42}" destId="{719C1910-E829-48B2-9D52-F7703294B902}" srcOrd="1" destOrd="0" presId="urn:microsoft.com/office/officeart/2005/8/layout/hierarchy1"/>
    <dgm:cxn modelId="{24A9008F-E198-4162-A9CA-75AD6B0AFADD}" type="presParOf" srcId="{719C1910-E829-48B2-9D52-F7703294B902}" destId="{655FFD13-782F-4550-B9C0-F9F509CDB08F}" srcOrd="0" destOrd="0" presId="urn:microsoft.com/office/officeart/2005/8/layout/hierarchy1"/>
    <dgm:cxn modelId="{6AB73970-7785-4808-808D-7F24AC09E7AE}" type="presParOf" srcId="{655FFD13-782F-4550-B9C0-F9F509CDB08F}" destId="{E5374FEF-6A54-425F-A21C-DFBC43B4614A}" srcOrd="0" destOrd="0" presId="urn:microsoft.com/office/officeart/2005/8/layout/hierarchy1"/>
    <dgm:cxn modelId="{BA5DB48D-F5A5-4176-B06A-C81ABCB09367}" type="presParOf" srcId="{655FFD13-782F-4550-B9C0-F9F509CDB08F}" destId="{53EC20A2-FC81-4983-AC1D-F280ECBAFCA7}" srcOrd="1" destOrd="0" presId="urn:microsoft.com/office/officeart/2005/8/layout/hierarchy1"/>
    <dgm:cxn modelId="{9A35D62C-2DF0-4336-B7F9-DEA3D8F37EDE}" type="presParOf" srcId="{719C1910-E829-48B2-9D52-F7703294B902}" destId="{87476847-B949-4705-A239-7E276570302E}" srcOrd="1" destOrd="0" presId="urn:microsoft.com/office/officeart/2005/8/layout/hierarchy1"/>
    <dgm:cxn modelId="{5364F106-38BC-4998-BD7F-35A081BD3D88}" type="presParOf" srcId="{87476847-B949-4705-A239-7E276570302E}" destId="{97ACD7FA-CB3F-4FAE-99F9-71BEA58B4781}" srcOrd="0" destOrd="0" presId="urn:microsoft.com/office/officeart/2005/8/layout/hierarchy1"/>
    <dgm:cxn modelId="{2E4049C5-F900-4EA1-8825-5D5441B80830}" type="presParOf" srcId="{87476847-B949-4705-A239-7E276570302E}" destId="{272EC279-7BA3-4F35-9DD2-500AB7E85BF3}" srcOrd="1" destOrd="0" presId="urn:microsoft.com/office/officeart/2005/8/layout/hierarchy1"/>
    <dgm:cxn modelId="{5D656EBF-A0F1-47F7-B6E5-BF7C4E648654}" type="presParOf" srcId="{272EC279-7BA3-4F35-9DD2-500AB7E85BF3}" destId="{66B5DCE6-2F68-4D81-AC93-06966650C13A}" srcOrd="0" destOrd="0" presId="urn:microsoft.com/office/officeart/2005/8/layout/hierarchy1"/>
    <dgm:cxn modelId="{30255C88-DE2E-4D96-9B62-03E4CD7BEF5A}" type="presParOf" srcId="{66B5DCE6-2F68-4D81-AC93-06966650C13A}" destId="{2A650F04-8D10-4213-A51A-F1CE1134BEF1}" srcOrd="0" destOrd="0" presId="urn:microsoft.com/office/officeart/2005/8/layout/hierarchy1"/>
    <dgm:cxn modelId="{96B55BDC-F59E-4492-B89B-B8EEC34FCAC6}" type="presParOf" srcId="{66B5DCE6-2F68-4D81-AC93-06966650C13A}" destId="{846A0678-86AB-4CB8-9E6B-2601A99DAB03}" srcOrd="1" destOrd="0" presId="urn:microsoft.com/office/officeart/2005/8/layout/hierarchy1"/>
    <dgm:cxn modelId="{54ABCAB7-6B01-47D5-AAB3-E85119231799}" type="presParOf" srcId="{272EC279-7BA3-4F35-9DD2-500AB7E85BF3}" destId="{721F1408-0365-45BF-9613-78847D5E441C}" srcOrd="1" destOrd="0" presId="urn:microsoft.com/office/officeart/2005/8/layout/hierarchy1"/>
    <dgm:cxn modelId="{E378B623-5365-4FEB-8969-3BF9C4714DDA}" type="presParOf" srcId="{39E82BCF-3F30-4269-84D2-1DE6E06C6F42}" destId="{5993762A-A247-4A4A-9CEF-ABD2612D9A40}" srcOrd="2" destOrd="0" presId="urn:microsoft.com/office/officeart/2005/8/layout/hierarchy1"/>
    <dgm:cxn modelId="{6E2154AE-31EB-4117-A9D7-69160C20B672}" type="presParOf" srcId="{39E82BCF-3F30-4269-84D2-1DE6E06C6F42}" destId="{926960C3-B84F-4F3C-A546-B38FC4361C99}" srcOrd="3" destOrd="0" presId="urn:microsoft.com/office/officeart/2005/8/layout/hierarchy1"/>
    <dgm:cxn modelId="{FF1ECB1C-9FB0-4677-839D-0767E706E100}" type="presParOf" srcId="{926960C3-B84F-4F3C-A546-B38FC4361C99}" destId="{4C786F48-4606-476A-86BE-6CECFFF4E149}" srcOrd="0" destOrd="0" presId="urn:microsoft.com/office/officeart/2005/8/layout/hierarchy1"/>
    <dgm:cxn modelId="{A7B3EF29-CAFC-499C-80F0-DBB968C3FEBD}" type="presParOf" srcId="{4C786F48-4606-476A-86BE-6CECFFF4E149}" destId="{AA589897-3524-413D-B17A-E2785A8B5F9A}" srcOrd="0" destOrd="0" presId="urn:microsoft.com/office/officeart/2005/8/layout/hierarchy1"/>
    <dgm:cxn modelId="{DF34825F-44F3-4085-8BAC-328D6F93FFBF}" type="presParOf" srcId="{4C786F48-4606-476A-86BE-6CECFFF4E149}" destId="{286F8DCF-DC05-453D-9BEE-2D064CA0C05C}" srcOrd="1" destOrd="0" presId="urn:microsoft.com/office/officeart/2005/8/layout/hierarchy1"/>
    <dgm:cxn modelId="{699EAE84-0266-4164-8BFE-AC7F8388FDFB}" type="presParOf" srcId="{926960C3-B84F-4F3C-A546-B38FC4361C99}" destId="{034F37F9-AE93-4E7A-AB13-5D9277A7677A}" srcOrd="1" destOrd="0" presId="urn:microsoft.com/office/officeart/2005/8/layout/hierarchy1"/>
    <dgm:cxn modelId="{1721BEAC-0DE6-43A7-84E7-71EFC284890D}" type="presParOf" srcId="{034F37F9-AE93-4E7A-AB13-5D9277A7677A}" destId="{B043447D-53BC-4672-B936-FDDCBF5A622D}" srcOrd="0" destOrd="0" presId="urn:microsoft.com/office/officeart/2005/8/layout/hierarchy1"/>
    <dgm:cxn modelId="{A1D0FDEC-6BBC-4E99-BC7E-EFD895E99276}" type="presParOf" srcId="{034F37F9-AE93-4E7A-AB13-5D9277A7677A}" destId="{FD9939FC-FEC9-48AE-9A6B-4B1FE775FE15}" srcOrd="1" destOrd="0" presId="urn:microsoft.com/office/officeart/2005/8/layout/hierarchy1"/>
    <dgm:cxn modelId="{DBE87849-D9B4-48A6-828E-F52203CE412D}" type="presParOf" srcId="{FD9939FC-FEC9-48AE-9A6B-4B1FE775FE15}" destId="{E825DDC0-963C-4113-85C8-4AE3C6F459D4}" srcOrd="0" destOrd="0" presId="urn:microsoft.com/office/officeart/2005/8/layout/hierarchy1"/>
    <dgm:cxn modelId="{95302D5F-0B96-4174-980C-105367B6C0A2}" type="presParOf" srcId="{E825DDC0-963C-4113-85C8-4AE3C6F459D4}" destId="{491A6882-FAFC-4F7B-9F57-25F0C21E3EFF}" srcOrd="0" destOrd="0" presId="urn:microsoft.com/office/officeart/2005/8/layout/hierarchy1"/>
    <dgm:cxn modelId="{B49B6CD9-DB10-4778-9328-C96A946B14C9}" type="presParOf" srcId="{E825DDC0-963C-4113-85C8-4AE3C6F459D4}" destId="{386C83BD-823E-4643-ADF9-5911330C5A3F}" srcOrd="1" destOrd="0" presId="urn:microsoft.com/office/officeart/2005/8/layout/hierarchy1"/>
    <dgm:cxn modelId="{89D13CD4-50CF-4F7A-A847-6470A79A8CB0}" type="presParOf" srcId="{FD9939FC-FEC9-48AE-9A6B-4B1FE775FE15}" destId="{5EC98435-D5EC-4430-83C6-BED947361744}" srcOrd="1" destOrd="0" presId="urn:microsoft.com/office/officeart/2005/8/layout/hierarchy1"/>
    <dgm:cxn modelId="{586CBF34-6F1B-4597-81CA-61A867659361}" type="presParOf" srcId="{8296B1C7-8D69-4938-98F3-6A98BFBF2421}" destId="{6E8154DA-43FB-4C5F-9716-8A26286B61A7}" srcOrd="2" destOrd="0" presId="urn:microsoft.com/office/officeart/2005/8/layout/hierarchy1"/>
    <dgm:cxn modelId="{3B4C5385-63E9-4B94-B578-9032E0587DE5}" type="presParOf" srcId="{8296B1C7-8D69-4938-98F3-6A98BFBF2421}" destId="{A6E45DB1-05F3-43AE-AD31-508AE5BEF6C9}" srcOrd="3" destOrd="0" presId="urn:microsoft.com/office/officeart/2005/8/layout/hierarchy1"/>
    <dgm:cxn modelId="{6B57E5FB-7BE2-4409-ABC4-180297D47AC1}" type="presParOf" srcId="{A6E45DB1-05F3-43AE-AD31-508AE5BEF6C9}" destId="{3F5B881F-A626-453C-BA30-4997B059B533}" srcOrd="0" destOrd="0" presId="urn:microsoft.com/office/officeart/2005/8/layout/hierarchy1"/>
    <dgm:cxn modelId="{A50605FD-A397-4862-815B-59F3345B9AC9}" type="presParOf" srcId="{3F5B881F-A626-453C-BA30-4997B059B533}" destId="{A0CE872B-C82A-40AC-90D0-E77AA6326158}" srcOrd="0" destOrd="0" presId="urn:microsoft.com/office/officeart/2005/8/layout/hierarchy1"/>
    <dgm:cxn modelId="{946CC434-BFE4-461C-8F1E-D0A19EFB938C}" type="presParOf" srcId="{3F5B881F-A626-453C-BA30-4997B059B533}" destId="{0764CA39-A194-4ED0-9918-742E3C3FB3E7}" srcOrd="1" destOrd="0" presId="urn:microsoft.com/office/officeart/2005/8/layout/hierarchy1"/>
    <dgm:cxn modelId="{0D3359F9-A272-4A4E-BC72-89BBF7A98471}" type="presParOf" srcId="{A6E45DB1-05F3-43AE-AD31-508AE5BEF6C9}" destId="{27EA7585-11DE-4C79-8187-EC967546F425}" srcOrd="1" destOrd="0" presId="urn:microsoft.com/office/officeart/2005/8/layout/hierarchy1"/>
    <dgm:cxn modelId="{31CF0766-CBD6-4C83-BA85-F598E25B972F}" type="presParOf" srcId="{27EA7585-11DE-4C79-8187-EC967546F425}" destId="{EF705F8D-6781-42A8-9E4A-9FFEBCD95814}" srcOrd="0" destOrd="0" presId="urn:microsoft.com/office/officeart/2005/8/layout/hierarchy1"/>
    <dgm:cxn modelId="{F4D8A075-E0E9-47A6-8250-2820E2B3BA8B}" type="presParOf" srcId="{27EA7585-11DE-4C79-8187-EC967546F425}" destId="{8B720FEB-B462-4D5F-B094-0C20FA85F614}" srcOrd="1" destOrd="0" presId="urn:microsoft.com/office/officeart/2005/8/layout/hierarchy1"/>
    <dgm:cxn modelId="{36612ED6-6F37-4C50-A400-E326E3586EB9}" type="presParOf" srcId="{8B720FEB-B462-4D5F-B094-0C20FA85F614}" destId="{5C9CA752-6BE2-4779-9D3E-F392CFA345EA}" srcOrd="0" destOrd="0" presId="urn:microsoft.com/office/officeart/2005/8/layout/hierarchy1"/>
    <dgm:cxn modelId="{4C07E27F-8F29-4A3C-9C7E-46802E3E0248}" type="presParOf" srcId="{5C9CA752-6BE2-4779-9D3E-F392CFA345EA}" destId="{56658F8E-3CE5-4A20-9492-439855DCDFF8}" srcOrd="0" destOrd="0" presId="urn:microsoft.com/office/officeart/2005/8/layout/hierarchy1"/>
    <dgm:cxn modelId="{62884D46-B228-451B-BC15-F16CD37516C2}" type="presParOf" srcId="{5C9CA752-6BE2-4779-9D3E-F392CFA345EA}" destId="{467561BF-4D7C-4847-BC68-03A9B8AF2867}" srcOrd="1" destOrd="0" presId="urn:microsoft.com/office/officeart/2005/8/layout/hierarchy1"/>
    <dgm:cxn modelId="{49EDDA1A-18F3-4D4E-9CED-88A9A8724028}" type="presParOf" srcId="{8B720FEB-B462-4D5F-B094-0C20FA85F614}" destId="{32F8D53D-D9A8-4628-85AF-C8162C7E531E}" srcOrd="1" destOrd="0" presId="urn:microsoft.com/office/officeart/2005/8/layout/hierarchy1"/>
    <dgm:cxn modelId="{58434A08-1ADD-4C94-87B4-2C7EB9510F38}" type="presParOf" srcId="{32F8D53D-D9A8-4628-85AF-C8162C7E531E}" destId="{FDB55A9A-DA4A-430E-9293-465CFABBD78C}" srcOrd="0" destOrd="0" presId="urn:microsoft.com/office/officeart/2005/8/layout/hierarchy1"/>
    <dgm:cxn modelId="{7E60D09C-D697-40FF-8EDE-3DCD201DD030}" type="presParOf" srcId="{32F8D53D-D9A8-4628-85AF-C8162C7E531E}" destId="{7AB7DDF2-175D-465F-8ED2-B628FD750AEC}" srcOrd="1" destOrd="0" presId="urn:microsoft.com/office/officeart/2005/8/layout/hierarchy1"/>
    <dgm:cxn modelId="{AA734713-D320-41B1-A748-25985AB1E0BA}" type="presParOf" srcId="{7AB7DDF2-175D-465F-8ED2-B628FD750AEC}" destId="{0BCE503F-5C23-4424-8069-C4004B225963}" srcOrd="0" destOrd="0" presId="urn:microsoft.com/office/officeart/2005/8/layout/hierarchy1"/>
    <dgm:cxn modelId="{139A110E-327F-4CD7-A5A6-F583955EBFC0}" type="presParOf" srcId="{0BCE503F-5C23-4424-8069-C4004B225963}" destId="{BF3C5019-A3E9-489C-9D66-5198D4B4192F}" srcOrd="0" destOrd="0" presId="urn:microsoft.com/office/officeart/2005/8/layout/hierarchy1"/>
    <dgm:cxn modelId="{79C0C71B-33A6-4AE3-B8DE-59E641140379}" type="presParOf" srcId="{0BCE503F-5C23-4424-8069-C4004B225963}" destId="{3025CFC1-3098-4CED-A38B-F78758D8234E}" srcOrd="1" destOrd="0" presId="urn:microsoft.com/office/officeart/2005/8/layout/hierarchy1"/>
    <dgm:cxn modelId="{D937C026-8BEA-4856-BF06-75D84C736F02}" type="presParOf" srcId="{7AB7DDF2-175D-465F-8ED2-B628FD750AEC}" destId="{1E010DF6-0796-47AF-9C6B-E34201327F37}" srcOrd="1" destOrd="0" presId="urn:microsoft.com/office/officeart/2005/8/layout/hierarchy1"/>
    <dgm:cxn modelId="{276AA565-6328-4655-8D9B-7576C4EC614A}" type="presParOf" srcId="{1E010DF6-0796-47AF-9C6B-E34201327F37}" destId="{6F7FFF6F-3B98-4BC1-9894-920202CC61D3}" srcOrd="0" destOrd="0" presId="urn:microsoft.com/office/officeart/2005/8/layout/hierarchy1"/>
    <dgm:cxn modelId="{E1D7D532-BF43-49DA-A02A-A1F08E663E2A}" type="presParOf" srcId="{1E010DF6-0796-47AF-9C6B-E34201327F37}" destId="{4C7AD6B8-81AE-4317-8EA5-96298EB732D9}" srcOrd="1" destOrd="0" presId="urn:microsoft.com/office/officeart/2005/8/layout/hierarchy1"/>
    <dgm:cxn modelId="{295775EB-025C-43C6-ACA7-836E224C42F4}" type="presParOf" srcId="{4C7AD6B8-81AE-4317-8EA5-96298EB732D9}" destId="{4877EA0E-AC24-4085-9235-11106569CA29}" srcOrd="0" destOrd="0" presId="urn:microsoft.com/office/officeart/2005/8/layout/hierarchy1"/>
    <dgm:cxn modelId="{7014D646-8730-4F75-AB40-6E1B1FDF7DA7}" type="presParOf" srcId="{4877EA0E-AC24-4085-9235-11106569CA29}" destId="{0A3F529C-2063-4C13-86F4-DE77F315E6F4}" srcOrd="0" destOrd="0" presId="urn:microsoft.com/office/officeart/2005/8/layout/hierarchy1"/>
    <dgm:cxn modelId="{4D945EFB-2215-42FF-BAB2-FC339D309DD2}" type="presParOf" srcId="{4877EA0E-AC24-4085-9235-11106569CA29}" destId="{CF3C004A-DD9B-4D93-885E-FA3C43B3533B}" srcOrd="1" destOrd="0" presId="urn:microsoft.com/office/officeart/2005/8/layout/hierarchy1"/>
    <dgm:cxn modelId="{7776D2E4-37F4-4AED-BE5C-77367AEA9AD0}" type="presParOf" srcId="{4C7AD6B8-81AE-4317-8EA5-96298EB732D9}" destId="{4CACE187-3574-4B70-BA89-72C2AD4979E1}" srcOrd="1" destOrd="0" presId="urn:microsoft.com/office/officeart/2005/8/layout/hierarchy1"/>
    <dgm:cxn modelId="{9A648977-8236-487C-9F66-CCE71306DAE8}" type="presParOf" srcId="{27EA7585-11DE-4C79-8187-EC967546F425}" destId="{C2744220-7998-47C5-8000-4BF3C95B87A2}" srcOrd="2" destOrd="0" presId="urn:microsoft.com/office/officeart/2005/8/layout/hierarchy1"/>
    <dgm:cxn modelId="{BD2FF2C8-68E3-433A-8197-C1E6F7191D23}" type="presParOf" srcId="{27EA7585-11DE-4C79-8187-EC967546F425}" destId="{98E432D4-0184-4B42-8E88-D74C7232D8A6}" srcOrd="3" destOrd="0" presId="urn:microsoft.com/office/officeart/2005/8/layout/hierarchy1"/>
    <dgm:cxn modelId="{85C5A995-8FD4-43FB-BCF5-CB7F25455EFA}" type="presParOf" srcId="{98E432D4-0184-4B42-8E88-D74C7232D8A6}" destId="{1893109A-63CB-4F49-AC8E-AD3362DBB5C1}" srcOrd="0" destOrd="0" presId="urn:microsoft.com/office/officeart/2005/8/layout/hierarchy1"/>
    <dgm:cxn modelId="{381019CA-066E-49BE-9AC9-BD57BCEE1F4C}" type="presParOf" srcId="{1893109A-63CB-4F49-AC8E-AD3362DBB5C1}" destId="{27BA6935-7C24-4F7A-98C3-6BDA286E6801}" srcOrd="0" destOrd="0" presId="urn:microsoft.com/office/officeart/2005/8/layout/hierarchy1"/>
    <dgm:cxn modelId="{D8EC4B2A-F609-4D4C-8CDF-64A93133E66F}" type="presParOf" srcId="{1893109A-63CB-4F49-AC8E-AD3362DBB5C1}" destId="{D9EED073-AB08-460B-958E-D9D8AC9FC15F}" srcOrd="1" destOrd="0" presId="urn:microsoft.com/office/officeart/2005/8/layout/hierarchy1"/>
    <dgm:cxn modelId="{5B545B4B-A094-45FC-AD0E-BE248C551AEE}" type="presParOf" srcId="{98E432D4-0184-4B42-8E88-D74C7232D8A6}" destId="{81704F0B-F517-4495-9CC4-A873FF447489}" srcOrd="1" destOrd="0" presId="urn:microsoft.com/office/officeart/2005/8/layout/hierarchy1"/>
    <dgm:cxn modelId="{B1836552-3C1F-4B71-A78B-A9282A47120D}" type="presParOf" srcId="{81704F0B-F517-4495-9CC4-A873FF447489}" destId="{D56DCAE8-35CB-46D7-BAC0-B234AC688B66}" srcOrd="0" destOrd="0" presId="urn:microsoft.com/office/officeart/2005/8/layout/hierarchy1"/>
    <dgm:cxn modelId="{B986BBD6-AAEA-4B68-A57A-68882D92DA1F}" type="presParOf" srcId="{81704F0B-F517-4495-9CC4-A873FF447489}" destId="{5DC98A2E-E4AE-44C1-9337-62733AA26250}" srcOrd="1" destOrd="0" presId="urn:microsoft.com/office/officeart/2005/8/layout/hierarchy1"/>
    <dgm:cxn modelId="{FA4F6B00-F76E-4A43-99E5-A80250C76DC4}" type="presParOf" srcId="{5DC98A2E-E4AE-44C1-9337-62733AA26250}" destId="{38C20A47-B257-476E-AAAC-24A0D3A3A950}" srcOrd="0" destOrd="0" presId="urn:microsoft.com/office/officeart/2005/8/layout/hierarchy1"/>
    <dgm:cxn modelId="{7205F36C-30A9-42B0-A3FD-6A1E4F92CE9E}" type="presParOf" srcId="{38C20A47-B257-476E-AAAC-24A0D3A3A950}" destId="{A8FFC807-3468-4526-A831-A5F1601B8823}" srcOrd="0" destOrd="0" presId="urn:microsoft.com/office/officeart/2005/8/layout/hierarchy1"/>
    <dgm:cxn modelId="{73CA4844-0E1E-4022-B6B0-51E87DA25015}" type="presParOf" srcId="{38C20A47-B257-476E-AAAC-24A0D3A3A950}" destId="{83E7238C-F9B4-4D3C-82A3-95FEFE15A75C}" srcOrd="1" destOrd="0" presId="urn:microsoft.com/office/officeart/2005/8/layout/hierarchy1"/>
    <dgm:cxn modelId="{1B7190E0-3053-47B4-85C5-30B63175DAD5}" type="presParOf" srcId="{5DC98A2E-E4AE-44C1-9337-62733AA26250}" destId="{622C9094-4F56-413F-9DC9-A37D3915092A}" srcOrd="1" destOrd="0" presId="urn:microsoft.com/office/officeart/2005/8/layout/hierarchy1"/>
    <dgm:cxn modelId="{A4054363-A6BB-41A7-B330-C87725FE3179}" type="presParOf" srcId="{622C9094-4F56-413F-9DC9-A37D3915092A}" destId="{2A43065E-EA01-480E-AEF3-25D99A12116A}" srcOrd="0" destOrd="0" presId="urn:microsoft.com/office/officeart/2005/8/layout/hierarchy1"/>
    <dgm:cxn modelId="{004B05D6-0B6B-4982-8E6C-A83218F02AD4}" type="presParOf" srcId="{622C9094-4F56-413F-9DC9-A37D3915092A}" destId="{6BCC0637-6F31-451D-820F-5D3D3C36AAF0}" srcOrd="1" destOrd="0" presId="urn:microsoft.com/office/officeart/2005/8/layout/hierarchy1"/>
    <dgm:cxn modelId="{AEFDC64B-A137-4EB7-8694-C28C4501B774}" type="presParOf" srcId="{6BCC0637-6F31-451D-820F-5D3D3C36AAF0}" destId="{A0D35BF3-8CED-4AF2-96E1-BB37F3FFAD1F}" srcOrd="0" destOrd="0" presId="urn:microsoft.com/office/officeart/2005/8/layout/hierarchy1"/>
    <dgm:cxn modelId="{7718C77F-5450-4C96-AC31-7A79AC23E482}" type="presParOf" srcId="{A0D35BF3-8CED-4AF2-96E1-BB37F3FFAD1F}" destId="{25BF9076-A9B2-4D6D-8211-FF8DC32494AA}" srcOrd="0" destOrd="0" presId="urn:microsoft.com/office/officeart/2005/8/layout/hierarchy1"/>
    <dgm:cxn modelId="{EA49C879-F966-4208-9CB1-BAA2342B7079}" type="presParOf" srcId="{A0D35BF3-8CED-4AF2-96E1-BB37F3FFAD1F}" destId="{334D1F73-0EAD-4472-88FD-5114CADF727D}" srcOrd="1" destOrd="0" presId="urn:microsoft.com/office/officeart/2005/8/layout/hierarchy1"/>
    <dgm:cxn modelId="{033B9BB7-19D1-44AE-A603-604AA335BAF2}" type="presParOf" srcId="{6BCC0637-6F31-451D-820F-5D3D3C36AAF0}" destId="{FEC26320-74FE-4199-B6BD-B610BBCE68C4}" srcOrd="1" destOrd="0" presId="urn:microsoft.com/office/officeart/2005/8/layout/hierarchy1"/>
    <dgm:cxn modelId="{0B75FA64-2375-4F63-A2D2-7A293B3A27F3}" type="presParOf" srcId="{8296B1C7-8D69-4938-98F3-6A98BFBF2421}" destId="{C1F73443-6CBE-49C8-8AB3-98EE426D3725}" srcOrd="4" destOrd="0" presId="urn:microsoft.com/office/officeart/2005/8/layout/hierarchy1"/>
    <dgm:cxn modelId="{47589A11-ABAD-4E6E-AE98-923D8A72715F}" type="presParOf" srcId="{8296B1C7-8D69-4938-98F3-6A98BFBF2421}" destId="{15771C60-08A9-4AF5-9A44-012E4486EE40}" srcOrd="5" destOrd="0" presId="urn:microsoft.com/office/officeart/2005/8/layout/hierarchy1"/>
    <dgm:cxn modelId="{55AC6DAC-9C53-4CDF-845E-73988D3AAAAE}" type="presParOf" srcId="{15771C60-08A9-4AF5-9A44-012E4486EE40}" destId="{A9260DFA-9875-4625-A668-7815C545C694}" srcOrd="0" destOrd="0" presId="urn:microsoft.com/office/officeart/2005/8/layout/hierarchy1"/>
    <dgm:cxn modelId="{FDE6FAED-3B4F-49BB-804E-D90724697546}" type="presParOf" srcId="{A9260DFA-9875-4625-A668-7815C545C694}" destId="{7BE4F9C0-065A-4FC5-AE55-87C520A0515C}" srcOrd="0" destOrd="0" presId="urn:microsoft.com/office/officeart/2005/8/layout/hierarchy1"/>
    <dgm:cxn modelId="{522DC5E5-7FF9-42C4-8000-484A82BA659C}" type="presParOf" srcId="{A9260DFA-9875-4625-A668-7815C545C694}" destId="{722AFCE3-3F65-4099-BC72-E7AE215AA600}" srcOrd="1" destOrd="0" presId="urn:microsoft.com/office/officeart/2005/8/layout/hierarchy1"/>
    <dgm:cxn modelId="{F55367F7-15A0-479A-9EB8-4BDABD781959}" type="presParOf" srcId="{15771C60-08A9-4AF5-9A44-012E4486EE40}" destId="{45E02842-53A7-4C83-B314-F64F6DB588C0}" srcOrd="1" destOrd="0" presId="urn:microsoft.com/office/officeart/2005/8/layout/hierarchy1"/>
    <dgm:cxn modelId="{10C52A85-B3C5-4659-8BAC-480F10D3660A}" type="presParOf" srcId="{45E02842-53A7-4C83-B314-F64F6DB588C0}" destId="{1887BFF2-849E-46E0-9BE1-85995046908D}" srcOrd="0" destOrd="0" presId="urn:microsoft.com/office/officeart/2005/8/layout/hierarchy1"/>
    <dgm:cxn modelId="{9DB8F9D8-2326-4843-B1D4-751BD01AEBC7}" type="presParOf" srcId="{45E02842-53A7-4C83-B314-F64F6DB588C0}" destId="{B0595342-F103-4F0E-ACD6-03ACA2349D6D}" srcOrd="1" destOrd="0" presId="urn:microsoft.com/office/officeart/2005/8/layout/hierarchy1"/>
    <dgm:cxn modelId="{1B8DC6FE-B620-4259-82DF-766D071A06EF}" type="presParOf" srcId="{B0595342-F103-4F0E-ACD6-03ACA2349D6D}" destId="{64BFAB88-EB43-4738-902D-68B7AD659D09}" srcOrd="0" destOrd="0" presId="urn:microsoft.com/office/officeart/2005/8/layout/hierarchy1"/>
    <dgm:cxn modelId="{42F05354-AEAB-43A0-9F26-AB8D1B34B5E8}" type="presParOf" srcId="{64BFAB88-EB43-4738-902D-68B7AD659D09}" destId="{9196EDCA-14B7-4602-A96F-34C42555ADAF}" srcOrd="0" destOrd="0" presId="urn:microsoft.com/office/officeart/2005/8/layout/hierarchy1"/>
    <dgm:cxn modelId="{B95F7B35-38D6-4FBC-B229-DE0DDE765308}" type="presParOf" srcId="{64BFAB88-EB43-4738-902D-68B7AD659D09}" destId="{958BC5F8-01FC-4046-BB9F-8946A812EF3D}" srcOrd="1" destOrd="0" presId="urn:microsoft.com/office/officeart/2005/8/layout/hierarchy1"/>
    <dgm:cxn modelId="{938B863A-43FF-402C-9D77-2A58FF63D834}" type="presParOf" srcId="{B0595342-F103-4F0E-ACD6-03ACA2349D6D}" destId="{767D5935-CD49-44DB-ADF5-295299CFA8E1}" srcOrd="1" destOrd="0" presId="urn:microsoft.com/office/officeart/2005/8/layout/hierarchy1"/>
    <dgm:cxn modelId="{99FCD57B-E83D-489E-BAD5-C92027594C2C}" type="presParOf" srcId="{767D5935-CD49-44DB-ADF5-295299CFA8E1}" destId="{A32D2C7A-B6A8-4444-8FEE-80A84368C9CE}" srcOrd="0" destOrd="0" presId="urn:microsoft.com/office/officeart/2005/8/layout/hierarchy1"/>
    <dgm:cxn modelId="{1A584715-9CC7-4129-90D6-90745A898114}" type="presParOf" srcId="{767D5935-CD49-44DB-ADF5-295299CFA8E1}" destId="{4428746C-98B3-48A2-A4CF-3AEDE9461CBE}" srcOrd="1" destOrd="0" presId="urn:microsoft.com/office/officeart/2005/8/layout/hierarchy1"/>
    <dgm:cxn modelId="{B78E0436-10AD-43A8-BA7D-D34D31C7D2EA}" type="presParOf" srcId="{4428746C-98B3-48A2-A4CF-3AEDE9461CBE}" destId="{54492689-022D-4068-805C-079C36E54531}" srcOrd="0" destOrd="0" presId="urn:microsoft.com/office/officeart/2005/8/layout/hierarchy1"/>
    <dgm:cxn modelId="{2F8D6F5F-9B61-4F73-8C7F-59D58F2D9647}" type="presParOf" srcId="{54492689-022D-4068-805C-079C36E54531}" destId="{F9D46484-F420-4A74-A843-7B338BA720E6}" srcOrd="0" destOrd="0" presId="urn:microsoft.com/office/officeart/2005/8/layout/hierarchy1"/>
    <dgm:cxn modelId="{1E73008C-14C0-4682-B700-DEDB30988013}" type="presParOf" srcId="{54492689-022D-4068-805C-079C36E54531}" destId="{533D86F1-E612-4D9B-AD75-0E4665C365EC}" srcOrd="1" destOrd="0" presId="urn:microsoft.com/office/officeart/2005/8/layout/hierarchy1"/>
    <dgm:cxn modelId="{EE3188CC-D7E0-4466-B6D1-B7EFAD061C7E}" type="presParOf" srcId="{4428746C-98B3-48A2-A4CF-3AEDE9461CBE}" destId="{0F9A6E25-01E3-4F22-9519-C66EC9F4D24D}" srcOrd="1" destOrd="0" presId="urn:microsoft.com/office/officeart/2005/8/layout/hierarchy1"/>
    <dgm:cxn modelId="{4E4A08DE-B510-433E-BF07-75C3F8816762}" type="presParOf" srcId="{0F9A6E25-01E3-4F22-9519-C66EC9F4D24D}" destId="{F5440F40-ED24-4D0B-8BD1-FD11C5C61B43}" srcOrd="0" destOrd="0" presId="urn:microsoft.com/office/officeart/2005/8/layout/hierarchy1"/>
    <dgm:cxn modelId="{2CD409B9-5228-47BA-BD29-6A322BCEB825}" type="presParOf" srcId="{0F9A6E25-01E3-4F22-9519-C66EC9F4D24D}" destId="{1F959C53-FB7D-40CC-ADA5-11A6DC1338BD}" srcOrd="1" destOrd="0" presId="urn:microsoft.com/office/officeart/2005/8/layout/hierarchy1"/>
    <dgm:cxn modelId="{C0F1C9D1-2E3D-419C-9E7D-7ADB7214A09C}" type="presParOf" srcId="{1F959C53-FB7D-40CC-ADA5-11A6DC1338BD}" destId="{BB8963FE-F569-4014-8F82-C360F55161A6}" srcOrd="0" destOrd="0" presId="urn:microsoft.com/office/officeart/2005/8/layout/hierarchy1"/>
    <dgm:cxn modelId="{C2A53D80-29D2-4D25-8DEF-E85EE631F13C}" type="presParOf" srcId="{BB8963FE-F569-4014-8F82-C360F55161A6}" destId="{C138B883-EBE0-4BED-83A8-FE3DCD2610C6}" srcOrd="0" destOrd="0" presId="urn:microsoft.com/office/officeart/2005/8/layout/hierarchy1"/>
    <dgm:cxn modelId="{13F49DFF-B758-4D4A-8E04-B39B713CD912}" type="presParOf" srcId="{BB8963FE-F569-4014-8F82-C360F55161A6}" destId="{DC2A48C5-8249-4D3C-A5C4-55C798246B18}" srcOrd="1" destOrd="0" presId="urn:microsoft.com/office/officeart/2005/8/layout/hierarchy1"/>
    <dgm:cxn modelId="{C82CA790-F43F-47CC-8D86-7FDACA1060A0}" type="presParOf" srcId="{1F959C53-FB7D-40CC-ADA5-11A6DC1338BD}" destId="{F63C65E8-6A32-4961-93BD-41B178E31D49}" srcOrd="1" destOrd="0" presId="urn:microsoft.com/office/officeart/2005/8/layout/hierarchy1"/>
    <dgm:cxn modelId="{A8CB9AB3-D271-4C75-BDEC-1752AF3F40D1}" type="presParOf" srcId="{45E02842-53A7-4C83-B314-F64F6DB588C0}" destId="{651FA87D-D1E7-45A4-99FB-7E146C392D16}" srcOrd="2" destOrd="0" presId="urn:microsoft.com/office/officeart/2005/8/layout/hierarchy1"/>
    <dgm:cxn modelId="{1A7BA5C8-DFDC-49CA-9017-A6DD35D1E7C2}" type="presParOf" srcId="{45E02842-53A7-4C83-B314-F64F6DB588C0}" destId="{4C5D4738-04ED-4758-8624-A72A9945EC6B}" srcOrd="3" destOrd="0" presId="urn:microsoft.com/office/officeart/2005/8/layout/hierarchy1"/>
    <dgm:cxn modelId="{BF5C5CB4-B91A-493A-A1B5-19F412CFD5A2}" type="presParOf" srcId="{4C5D4738-04ED-4758-8624-A72A9945EC6B}" destId="{583B9DAA-601D-4649-8FA6-55331D529CCA}" srcOrd="0" destOrd="0" presId="urn:microsoft.com/office/officeart/2005/8/layout/hierarchy1"/>
    <dgm:cxn modelId="{E8AF94FD-46DB-47E5-BC8F-3F7CB92D6AC2}" type="presParOf" srcId="{583B9DAA-601D-4649-8FA6-55331D529CCA}" destId="{25B252AC-29F5-4A06-8307-06A0295F0AC4}" srcOrd="0" destOrd="0" presId="urn:microsoft.com/office/officeart/2005/8/layout/hierarchy1"/>
    <dgm:cxn modelId="{3B157B92-D1FA-4B99-BA59-AFEA466F92B5}" type="presParOf" srcId="{583B9DAA-601D-4649-8FA6-55331D529CCA}" destId="{B5FC37D2-8B14-441E-9C66-58EB7C676C64}" srcOrd="1" destOrd="0" presId="urn:microsoft.com/office/officeart/2005/8/layout/hierarchy1"/>
    <dgm:cxn modelId="{F4C375FE-A390-42FB-8D68-525E80D9BAC0}" type="presParOf" srcId="{4C5D4738-04ED-4758-8624-A72A9945EC6B}" destId="{D3CB243C-4736-4F04-862B-27DAC6122E74}" srcOrd="1" destOrd="0" presId="urn:microsoft.com/office/officeart/2005/8/layout/hierarchy1"/>
    <dgm:cxn modelId="{2A32550B-D47F-4575-9CC8-E6C913A8A2B5}" type="presParOf" srcId="{D3CB243C-4736-4F04-862B-27DAC6122E74}" destId="{6091D4DC-023D-4994-B7AF-0FA2E181DC57}" srcOrd="0" destOrd="0" presId="urn:microsoft.com/office/officeart/2005/8/layout/hierarchy1"/>
    <dgm:cxn modelId="{D7B1A95B-F747-463E-85C9-D9BE51DC8C54}" type="presParOf" srcId="{D3CB243C-4736-4F04-862B-27DAC6122E74}" destId="{A32B320B-2937-4513-A5F0-19AC1BE68105}" srcOrd="1" destOrd="0" presId="urn:microsoft.com/office/officeart/2005/8/layout/hierarchy1"/>
    <dgm:cxn modelId="{55310E01-A740-4E94-982A-E637518C51AF}" type="presParOf" srcId="{A32B320B-2937-4513-A5F0-19AC1BE68105}" destId="{954D378C-9E81-4257-AABD-A811199A4594}" srcOrd="0" destOrd="0" presId="urn:microsoft.com/office/officeart/2005/8/layout/hierarchy1"/>
    <dgm:cxn modelId="{839B5CE4-1268-4CD4-ABDE-2800EC1CA935}" type="presParOf" srcId="{954D378C-9E81-4257-AABD-A811199A4594}" destId="{69795626-D8AB-4FC2-AD4F-2FB4993F3FA9}" srcOrd="0" destOrd="0" presId="urn:microsoft.com/office/officeart/2005/8/layout/hierarchy1"/>
    <dgm:cxn modelId="{69FC2AC8-F4E9-4F9B-95D5-427FDEF1DF5C}" type="presParOf" srcId="{954D378C-9E81-4257-AABD-A811199A4594}" destId="{93BB252B-21FC-47B0-A57A-E32BE64973CD}" srcOrd="1" destOrd="0" presId="urn:microsoft.com/office/officeart/2005/8/layout/hierarchy1"/>
    <dgm:cxn modelId="{A080B8E7-CAD5-4073-845A-6A3E3FD0413B}" type="presParOf" srcId="{A32B320B-2937-4513-A5F0-19AC1BE68105}" destId="{B92529C2-B60D-4D46-83DC-929FBEE455A2}" srcOrd="1" destOrd="0" presId="urn:microsoft.com/office/officeart/2005/8/layout/hierarchy1"/>
    <dgm:cxn modelId="{036E7FD6-FC2E-4E94-BCEB-D234F5E38EDE}" type="presParOf" srcId="{8296B1C7-8D69-4938-98F3-6A98BFBF2421}" destId="{AEA6BB3B-38A4-4E8F-8936-15FC5ABA3E80}" srcOrd="6" destOrd="0" presId="urn:microsoft.com/office/officeart/2005/8/layout/hierarchy1"/>
    <dgm:cxn modelId="{6C500648-1E1F-4E18-8B61-A3B88F1B96DC}" type="presParOf" srcId="{8296B1C7-8D69-4938-98F3-6A98BFBF2421}" destId="{BAA9E9FA-1E5C-438B-A0BF-5F5A47976F13}" srcOrd="7" destOrd="0" presId="urn:microsoft.com/office/officeart/2005/8/layout/hierarchy1"/>
    <dgm:cxn modelId="{7C68A84E-F839-4E17-90AC-9B8981E6B0EC}" type="presParOf" srcId="{BAA9E9FA-1E5C-438B-A0BF-5F5A47976F13}" destId="{CB2C5765-7442-412C-835A-D18D45B655A2}" srcOrd="0" destOrd="0" presId="urn:microsoft.com/office/officeart/2005/8/layout/hierarchy1"/>
    <dgm:cxn modelId="{1D059A00-7EAC-4293-8CC5-E5057D1AAD2C}" type="presParOf" srcId="{CB2C5765-7442-412C-835A-D18D45B655A2}" destId="{2DCE71B2-1179-477F-AB0C-4F1C12B4C0E6}" srcOrd="0" destOrd="0" presId="urn:microsoft.com/office/officeart/2005/8/layout/hierarchy1"/>
    <dgm:cxn modelId="{7FC8FF14-F314-481D-B104-27D82D8A966E}" type="presParOf" srcId="{CB2C5765-7442-412C-835A-D18D45B655A2}" destId="{102AA747-7EB4-4AAA-8C32-9A1F118106CB}" srcOrd="1" destOrd="0" presId="urn:microsoft.com/office/officeart/2005/8/layout/hierarchy1"/>
    <dgm:cxn modelId="{1DDE6CF3-21D8-429F-BA8C-725C82070598}" type="presParOf" srcId="{BAA9E9FA-1E5C-438B-A0BF-5F5A47976F13}" destId="{460E3236-86E4-45F6-831C-787D320431C9}" srcOrd="1" destOrd="0" presId="urn:microsoft.com/office/officeart/2005/8/layout/hierarchy1"/>
    <dgm:cxn modelId="{1733DC1A-3BF5-429C-BB1B-C29C86AC14D0}" type="presParOf" srcId="{460E3236-86E4-45F6-831C-787D320431C9}" destId="{2203C9F6-ECDA-4D6E-A2B1-EBF922EA6A4B}" srcOrd="0" destOrd="0" presId="urn:microsoft.com/office/officeart/2005/8/layout/hierarchy1"/>
    <dgm:cxn modelId="{4F9E32E1-EE97-4778-8044-A6403864C1C2}" type="presParOf" srcId="{460E3236-86E4-45F6-831C-787D320431C9}" destId="{632A8A07-4B8D-4D0C-AA91-FC6831C7675C}" srcOrd="1" destOrd="0" presId="urn:microsoft.com/office/officeart/2005/8/layout/hierarchy1"/>
    <dgm:cxn modelId="{87233901-E57A-44E1-BDDC-4A63C98EC864}" type="presParOf" srcId="{632A8A07-4B8D-4D0C-AA91-FC6831C7675C}" destId="{EEA2C747-5A6B-45AD-B904-7BD713C4ED62}" srcOrd="0" destOrd="0" presId="urn:microsoft.com/office/officeart/2005/8/layout/hierarchy1"/>
    <dgm:cxn modelId="{83B1A28A-D998-42CF-9DE8-76ECBA11E7C3}" type="presParOf" srcId="{EEA2C747-5A6B-45AD-B904-7BD713C4ED62}" destId="{15EACB48-7E4A-4B17-8916-9459F9F0C6A9}" srcOrd="0" destOrd="0" presId="urn:microsoft.com/office/officeart/2005/8/layout/hierarchy1"/>
    <dgm:cxn modelId="{CC8C05AC-1FDA-4880-81A7-3809F0077733}" type="presParOf" srcId="{EEA2C747-5A6B-45AD-B904-7BD713C4ED62}" destId="{F6E74C58-E543-4899-A76E-A4CDDF47F20D}" srcOrd="1" destOrd="0" presId="urn:microsoft.com/office/officeart/2005/8/layout/hierarchy1"/>
    <dgm:cxn modelId="{DD3C8FF3-B43F-42F3-9754-B1C00076FF99}" type="presParOf" srcId="{632A8A07-4B8D-4D0C-AA91-FC6831C7675C}" destId="{7BCC5A4F-41CD-4094-887B-F9F03BC386DE}" srcOrd="1" destOrd="0" presId="urn:microsoft.com/office/officeart/2005/8/layout/hierarchy1"/>
    <dgm:cxn modelId="{25F56786-223F-4B84-846A-CD98E6F4C468}" type="presParOf" srcId="{7BCC5A4F-41CD-4094-887B-F9F03BC386DE}" destId="{DF4A544F-92C0-47D3-81CB-A405D643A1F7}" srcOrd="0" destOrd="0" presId="urn:microsoft.com/office/officeart/2005/8/layout/hierarchy1"/>
    <dgm:cxn modelId="{FD511E72-A6ED-424D-95CF-C71FD50A2741}" type="presParOf" srcId="{7BCC5A4F-41CD-4094-887B-F9F03BC386DE}" destId="{C01B6F93-36DE-4A65-B45C-A39615B70CF2}" srcOrd="1" destOrd="0" presId="urn:microsoft.com/office/officeart/2005/8/layout/hierarchy1"/>
    <dgm:cxn modelId="{81116DD8-A53C-45DB-B21A-6792627DD1AC}" type="presParOf" srcId="{C01B6F93-36DE-4A65-B45C-A39615B70CF2}" destId="{6C21BA9F-EE9C-454A-A7D3-8637C27BB302}" srcOrd="0" destOrd="0" presId="urn:microsoft.com/office/officeart/2005/8/layout/hierarchy1"/>
    <dgm:cxn modelId="{E97269B9-71F2-41FE-9A7C-98DBF4035B6B}" type="presParOf" srcId="{6C21BA9F-EE9C-454A-A7D3-8637C27BB302}" destId="{C38D08B4-9FA2-4E8C-8458-417ECBC9584A}" srcOrd="0" destOrd="0" presId="urn:microsoft.com/office/officeart/2005/8/layout/hierarchy1"/>
    <dgm:cxn modelId="{593A1E19-9D6B-4F60-8E3A-FE51276AEEF0}" type="presParOf" srcId="{6C21BA9F-EE9C-454A-A7D3-8637C27BB302}" destId="{DA326E84-B517-49D7-B1CC-DDF97E170474}" srcOrd="1" destOrd="0" presId="urn:microsoft.com/office/officeart/2005/8/layout/hierarchy1"/>
    <dgm:cxn modelId="{1AA330A9-F9F5-4964-B05D-84486ABFB4FD}" type="presParOf" srcId="{C01B6F93-36DE-4A65-B45C-A39615B70CF2}" destId="{114F4CF4-AA6B-4B1A-9FFA-F968ED431F18}" srcOrd="1" destOrd="0" presId="urn:microsoft.com/office/officeart/2005/8/layout/hierarchy1"/>
    <dgm:cxn modelId="{65772A84-44C0-48FA-BD3C-D49870F64913}" type="presParOf" srcId="{460E3236-86E4-45F6-831C-787D320431C9}" destId="{1FB09CB0-AE01-424A-A477-E98D22F929A2}" srcOrd="2" destOrd="0" presId="urn:microsoft.com/office/officeart/2005/8/layout/hierarchy1"/>
    <dgm:cxn modelId="{31581982-E911-4BE5-9E82-33F7F1DB0997}" type="presParOf" srcId="{460E3236-86E4-45F6-831C-787D320431C9}" destId="{A336A62D-4F01-4FC6-9E01-A595A275B64A}" srcOrd="3" destOrd="0" presId="urn:microsoft.com/office/officeart/2005/8/layout/hierarchy1"/>
    <dgm:cxn modelId="{19771A87-89E1-44FE-9789-16FB09A1FF49}" type="presParOf" srcId="{A336A62D-4F01-4FC6-9E01-A595A275B64A}" destId="{6826DDB2-F269-4FCE-BCAE-702FE7F43CFD}" srcOrd="0" destOrd="0" presId="urn:microsoft.com/office/officeart/2005/8/layout/hierarchy1"/>
    <dgm:cxn modelId="{8DA1C136-5BDC-4DE2-AF3D-29B7027791D0}" type="presParOf" srcId="{6826DDB2-F269-4FCE-BCAE-702FE7F43CFD}" destId="{3044CAF4-7E0D-4915-B008-8EADC06F76A0}" srcOrd="0" destOrd="0" presId="urn:microsoft.com/office/officeart/2005/8/layout/hierarchy1"/>
    <dgm:cxn modelId="{D31415D4-BF42-43C8-AD7C-62C389B4404F}" type="presParOf" srcId="{6826DDB2-F269-4FCE-BCAE-702FE7F43CFD}" destId="{124A0481-2D58-4347-9001-F6E8D6A7AE88}" srcOrd="1" destOrd="0" presId="urn:microsoft.com/office/officeart/2005/8/layout/hierarchy1"/>
    <dgm:cxn modelId="{C1D6CEA7-D4C6-4B0E-94C5-3C23AFAA5BDD}" type="presParOf" srcId="{A336A62D-4F01-4FC6-9E01-A595A275B64A}" destId="{9BC145E9-08F0-47FD-87EF-D961164BC3FA}" srcOrd="1" destOrd="0" presId="urn:microsoft.com/office/officeart/2005/8/layout/hierarchy1"/>
    <dgm:cxn modelId="{67C53AA5-D417-436A-BCB1-703C70F31363}" type="presParOf" srcId="{9BC145E9-08F0-47FD-87EF-D961164BC3FA}" destId="{1F44FF87-D781-4114-B90E-CC568F569E8A}" srcOrd="0" destOrd="0" presId="urn:microsoft.com/office/officeart/2005/8/layout/hierarchy1"/>
    <dgm:cxn modelId="{F815DEA4-6242-4DBB-8ACE-76C631B4CA7E}" type="presParOf" srcId="{9BC145E9-08F0-47FD-87EF-D961164BC3FA}" destId="{77F7A8C6-4E2C-46AA-82DE-94DEA0476E21}" srcOrd="1" destOrd="0" presId="urn:microsoft.com/office/officeart/2005/8/layout/hierarchy1"/>
    <dgm:cxn modelId="{5C6DA62E-BDAF-429B-8DAE-6D5CB235798E}" type="presParOf" srcId="{77F7A8C6-4E2C-46AA-82DE-94DEA0476E21}" destId="{630692A3-0406-4C70-A17E-9533F667B0E0}" srcOrd="0" destOrd="0" presId="urn:microsoft.com/office/officeart/2005/8/layout/hierarchy1"/>
    <dgm:cxn modelId="{E278EFBE-DB8A-4F24-A47E-1E36F77D0CA9}" type="presParOf" srcId="{630692A3-0406-4C70-A17E-9533F667B0E0}" destId="{BB4CC0B4-F894-47DA-8AA8-9E9087B224F5}" srcOrd="0" destOrd="0" presId="urn:microsoft.com/office/officeart/2005/8/layout/hierarchy1"/>
    <dgm:cxn modelId="{3CE871AF-6F8E-4DF7-BAA5-C93A29B5BE90}" type="presParOf" srcId="{630692A3-0406-4C70-A17E-9533F667B0E0}" destId="{A4100779-5437-4E4A-8023-D985D69CAA16}" srcOrd="1" destOrd="0" presId="urn:microsoft.com/office/officeart/2005/8/layout/hierarchy1"/>
    <dgm:cxn modelId="{75E759C9-13D7-4731-9D4D-1ACA853399F9}" type="presParOf" srcId="{77F7A8C6-4E2C-46AA-82DE-94DEA0476E21}" destId="{32DF83CB-E4E8-4803-9C3A-0C29B0FC7825}" srcOrd="1" destOrd="0" presId="urn:microsoft.com/office/officeart/2005/8/layout/hierarchy1"/>
    <dgm:cxn modelId="{84145AFD-29DF-446A-98E7-C343E94F0331}" type="presParOf" srcId="{460E3236-86E4-45F6-831C-787D320431C9}" destId="{141EE6BF-C831-491A-AAFC-FF9103D99201}" srcOrd="4" destOrd="0" presId="urn:microsoft.com/office/officeart/2005/8/layout/hierarchy1"/>
    <dgm:cxn modelId="{6CD7DE87-7EBE-4B6F-A9C3-4E4A8B563B64}" type="presParOf" srcId="{460E3236-86E4-45F6-831C-787D320431C9}" destId="{846CEE4F-7458-4BDF-A7C1-67D2BAEB02A9}" srcOrd="5" destOrd="0" presId="urn:microsoft.com/office/officeart/2005/8/layout/hierarchy1"/>
    <dgm:cxn modelId="{EF1E55A5-3025-43EA-9C80-8D246318E9C1}" type="presParOf" srcId="{846CEE4F-7458-4BDF-A7C1-67D2BAEB02A9}" destId="{5B3A78D0-EE47-4397-AC0A-456387EB8B9B}" srcOrd="0" destOrd="0" presId="urn:microsoft.com/office/officeart/2005/8/layout/hierarchy1"/>
    <dgm:cxn modelId="{6D6F59F9-31EB-4386-9396-128D7401D853}" type="presParOf" srcId="{5B3A78D0-EE47-4397-AC0A-456387EB8B9B}" destId="{3DAFDCC6-FE76-4460-8BEB-15B158DE2D0E}" srcOrd="0" destOrd="0" presId="urn:microsoft.com/office/officeart/2005/8/layout/hierarchy1"/>
    <dgm:cxn modelId="{830FDB36-8E3C-4AD8-8C19-A1BE9346C5A7}" type="presParOf" srcId="{5B3A78D0-EE47-4397-AC0A-456387EB8B9B}" destId="{5126791A-4090-44F2-BB02-54B2923FC244}" srcOrd="1" destOrd="0" presId="urn:microsoft.com/office/officeart/2005/8/layout/hierarchy1"/>
    <dgm:cxn modelId="{0720BCEC-A5DD-4BB8-8D29-4ADC930D424F}" type="presParOf" srcId="{846CEE4F-7458-4BDF-A7C1-67D2BAEB02A9}" destId="{12B49999-8569-4D18-96C6-10505F8F1F16}" srcOrd="1" destOrd="0" presId="urn:microsoft.com/office/officeart/2005/8/layout/hierarchy1"/>
    <dgm:cxn modelId="{6DADF65C-0625-48C9-A486-BAA69CA22F7A}" type="presParOf" srcId="{12B49999-8569-4D18-96C6-10505F8F1F16}" destId="{6C1A9023-747F-4A5F-A3E6-126DB00EC628}" srcOrd="0" destOrd="0" presId="urn:microsoft.com/office/officeart/2005/8/layout/hierarchy1"/>
    <dgm:cxn modelId="{DE3C6DC3-1644-484D-8A15-5B6378FDA7E2}" type="presParOf" srcId="{12B49999-8569-4D18-96C6-10505F8F1F16}" destId="{D5CCFD07-CEBD-4E2F-8BEB-8B1997A32BA7}" srcOrd="1" destOrd="0" presId="urn:microsoft.com/office/officeart/2005/8/layout/hierarchy1"/>
    <dgm:cxn modelId="{0E29E031-C77F-41CD-AFF4-4CC08F6BB1F7}" type="presParOf" srcId="{D5CCFD07-CEBD-4E2F-8BEB-8B1997A32BA7}" destId="{F612265D-F4EE-42B5-A43A-2A26A3C0805C}" srcOrd="0" destOrd="0" presId="urn:microsoft.com/office/officeart/2005/8/layout/hierarchy1"/>
    <dgm:cxn modelId="{D3686D6E-FBEB-4248-B014-C4EEF98C38C0}" type="presParOf" srcId="{F612265D-F4EE-42B5-A43A-2A26A3C0805C}" destId="{C60FCCDC-6024-4FFD-B5DA-391FA682F8BA}" srcOrd="0" destOrd="0" presId="urn:microsoft.com/office/officeart/2005/8/layout/hierarchy1"/>
    <dgm:cxn modelId="{70716CA3-DC06-4541-8AAD-4059CE136E66}" type="presParOf" srcId="{F612265D-F4EE-42B5-A43A-2A26A3C0805C}" destId="{E4563AA4-D668-4E6D-B02F-2912FE4AE674}" srcOrd="1" destOrd="0" presId="urn:microsoft.com/office/officeart/2005/8/layout/hierarchy1"/>
    <dgm:cxn modelId="{725A11C7-1385-49E1-8AE2-74D789F37074}" type="presParOf" srcId="{D5CCFD07-CEBD-4E2F-8BEB-8B1997A32BA7}" destId="{348F3DB2-CB7C-4896-BBC0-246347FED52D}" srcOrd="1" destOrd="0" presId="urn:microsoft.com/office/officeart/2005/8/layout/hierarchy1"/>
  </dgm:cxnLst>
  <dgm:bg>
    <a:gradFill flip="none" rotWithShape="1">
      <a:gsLst>
        <a:gs pos="0">
          <a:schemeClr val="accent1">
            <a:lumMod val="40000"/>
            <a:lumOff val="60000"/>
          </a:schemeClr>
        </a:gs>
        <a:gs pos="50000">
          <a:schemeClr val="accent1">
            <a:tint val="44500"/>
            <a:satMod val="160000"/>
          </a:schemeClr>
        </a:gs>
        <a:gs pos="100000">
          <a:schemeClr val="accent1">
            <a:tint val="23500"/>
            <a:satMod val="160000"/>
          </a:schemeClr>
        </a:gs>
      </a:gsLst>
      <a:path path="shape">
        <a:fillToRect l="50000" t="50000" r="50000" b="50000"/>
      </a:path>
      <a:tileRect/>
    </a:gradFill>
  </dgm:bg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C1A9023-747F-4A5F-A3E6-126DB00EC628}">
      <dsp:nvSpPr>
        <dsp:cNvPr id="0" name=""/>
        <dsp:cNvSpPr/>
      </dsp:nvSpPr>
      <dsp:spPr>
        <a:xfrm>
          <a:off x="11422482" y="3785003"/>
          <a:ext cx="91440" cy="663130"/>
        </a:xfrm>
        <a:custGeom>
          <a:avLst/>
          <a:gdLst/>
          <a:ahLst/>
          <a:cxnLst/>
          <a:rect l="0" t="0" r="0" b="0"/>
          <a:pathLst>
            <a:path>
              <a:moveTo>
                <a:pt x="52397" y="0"/>
              </a:moveTo>
              <a:lnTo>
                <a:pt x="52397" y="559822"/>
              </a:lnTo>
              <a:lnTo>
                <a:pt x="45720" y="559822"/>
              </a:lnTo>
              <a:lnTo>
                <a:pt x="45720" y="663130"/>
              </a:lnTo>
            </a:path>
          </a:pathLst>
        </a:cu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41EE6BF-C831-491A-AAFC-FF9103D99201}">
      <dsp:nvSpPr>
        <dsp:cNvPr id="0" name=""/>
        <dsp:cNvSpPr/>
      </dsp:nvSpPr>
      <dsp:spPr>
        <a:xfrm>
          <a:off x="10193353" y="2281796"/>
          <a:ext cx="1281526" cy="79507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91762"/>
              </a:lnTo>
              <a:lnTo>
                <a:pt x="1281526" y="691762"/>
              </a:lnTo>
              <a:lnTo>
                <a:pt x="1281526" y="795070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F44FF87-D781-4114-B90E-CC568F569E8A}">
      <dsp:nvSpPr>
        <dsp:cNvPr id="0" name=""/>
        <dsp:cNvSpPr/>
      </dsp:nvSpPr>
      <dsp:spPr>
        <a:xfrm>
          <a:off x="10109070" y="3772901"/>
          <a:ext cx="91440" cy="68789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84585"/>
              </a:lnTo>
              <a:lnTo>
                <a:pt x="47950" y="584585"/>
              </a:lnTo>
              <a:lnTo>
                <a:pt x="47950" y="687894"/>
              </a:lnTo>
            </a:path>
          </a:pathLst>
        </a:cu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FB09CB0-AE01-424A-A477-E98D22F929A2}">
      <dsp:nvSpPr>
        <dsp:cNvPr id="0" name=""/>
        <dsp:cNvSpPr/>
      </dsp:nvSpPr>
      <dsp:spPr>
        <a:xfrm>
          <a:off x="10109070" y="2281796"/>
          <a:ext cx="91440" cy="782968"/>
        </a:xfrm>
        <a:custGeom>
          <a:avLst/>
          <a:gdLst/>
          <a:ahLst/>
          <a:cxnLst/>
          <a:rect l="0" t="0" r="0" b="0"/>
          <a:pathLst>
            <a:path>
              <a:moveTo>
                <a:pt x="84282" y="0"/>
              </a:moveTo>
              <a:lnTo>
                <a:pt x="84282" y="679660"/>
              </a:lnTo>
              <a:lnTo>
                <a:pt x="45720" y="679660"/>
              </a:lnTo>
              <a:lnTo>
                <a:pt x="45720" y="782968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F4A544F-92C0-47D3-81CB-A405D643A1F7}">
      <dsp:nvSpPr>
        <dsp:cNvPr id="0" name=""/>
        <dsp:cNvSpPr/>
      </dsp:nvSpPr>
      <dsp:spPr>
        <a:xfrm>
          <a:off x="8746078" y="3772901"/>
          <a:ext cx="91440" cy="70055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97247"/>
              </a:lnTo>
              <a:lnTo>
                <a:pt x="88219" y="597247"/>
              </a:lnTo>
              <a:lnTo>
                <a:pt x="88219" y="700555"/>
              </a:lnTo>
            </a:path>
          </a:pathLst>
        </a:cu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3C9F6-ECDA-4D6E-A2B1-EBF922EA6A4B}">
      <dsp:nvSpPr>
        <dsp:cNvPr id="0" name=""/>
        <dsp:cNvSpPr/>
      </dsp:nvSpPr>
      <dsp:spPr>
        <a:xfrm>
          <a:off x="8791798" y="2281796"/>
          <a:ext cx="1401554" cy="782968"/>
        </a:xfrm>
        <a:custGeom>
          <a:avLst/>
          <a:gdLst/>
          <a:ahLst/>
          <a:cxnLst/>
          <a:rect l="0" t="0" r="0" b="0"/>
          <a:pathLst>
            <a:path>
              <a:moveTo>
                <a:pt x="1401554" y="0"/>
              </a:moveTo>
              <a:lnTo>
                <a:pt x="1401554" y="679660"/>
              </a:lnTo>
              <a:lnTo>
                <a:pt x="0" y="679660"/>
              </a:lnTo>
              <a:lnTo>
                <a:pt x="0" y="782968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EA6BB3B-38A4-4E8F-8936-15FC5ABA3E80}">
      <dsp:nvSpPr>
        <dsp:cNvPr id="0" name=""/>
        <dsp:cNvSpPr/>
      </dsp:nvSpPr>
      <dsp:spPr>
        <a:xfrm>
          <a:off x="5950097" y="764355"/>
          <a:ext cx="4243255" cy="78082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77514"/>
              </a:lnTo>
              <a:lnTo>
                <a:pt x="4243255" y="677514"/>
              </a:lnTo>
              <a:lnTo>
                <a:pt x="4243255" y="780823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091D4DC-023D-4994-B7AF-0FA2E181DC57}">
      <dsp:nvSpPr>
        <dsp:cNvPr id="0" name=""/>
        <dsp:cNvSpPr/>
      </dsp:nvSpPr>
      <dsp:spPr>
        <a:xfrm>
          <a:off x="7344622" y="3759489"/>
          <a:ext cx="113692" cy="726636"/>
        </a:xfrm>
        <a:custGeom>
          <a:avLst/>
          <a:gdLst/>
          <a:ahLst/>
          <a:cxnLst/>
          <a:rect l="0" t="0" r="0" b="0"/>
          <a:pathLst>
            <a:path>
              <a:moveTo>
                <a:pt x="113692" y="0"/>
              </a:moveTo>
              <a:lnTo>
                <a:pt x="113692" y="623327"/>
              </a:lnTo>
              <a:lnTo>
                <a:pt x="0" y="623327"/>
              </a:lnTo>
              <a:lnTo>
                <a:pt x="0" y="726636"/>
              </a:lnTo>
            </a:path>
          </a:pathLst>
        </a:cu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51FA87D-D1E7-45A4-99FB-7E146C392D16}">
      <dsp:nvSpPr>
        <dsp:cNvPr id="0" name=""/>
        <dsp:cNvSpPr/>
      </dsp:nvSpPr>
      <dsp:spPr>
        <a:xfrm>
          <a:off x="6785873" y="2281796"/>
          <a:ext cx="672440" cy="76955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66248"/>
              </a:lnTo>
              <a:lnTo>
                <a:pt x="672440" y="666248"/>
              </a:lnTo>
              <a:lnTo>
                <a:pt x="672440" y="769556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5440F40-ED24-4D0B-8BD1-FD11C5C61B43}">
      <dsp:nvSpPr>
        <dsp:cNvPr id="0" name=""/>
        <dsp:cNvSpPr/>
      </dsp:nvSpPr>
      <dsp:spPr>
        <a:xfrm>
          <a:off x="5919840" y="5206916"/>
          <a:ext cx="91440" cy="66199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58689"/>
              </a:lnTo>
              <a:lnTo>
                <a:pt x="48184" y="558689"/>
              </a:lnTo>
              <a:lnTo>
                <a:pt x="48184" y="661997"/>
              </a:lnTo>
            </a:path>
          </a:pathLst>
        </a:cu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32D2C7A-B6A8-4444-8FEE-80A84368C9CE}">
      <dsp:nvSpPr>
        <dsp:cNvPr id="0" name=""/>
        <dsp:cNvSpPr/>
      </dsp:nvSpPr>
      <dsp:spPr>
        <a:xfrm>
          <a:off x="5965560" y="3759489"/>
          <a:ext cx="129761" cy="739290"/>
        </a:xfrm>
        <a:custGeom>
          <a:avLst/>
          <a:gdLst/>
          <a:ahLst/>
          <a:cxnLst/>
          <a:rect l="0" t="0" r="0" b="0"/>
          <a:pathLst>
            <a:path>
              <a:moveTo>
                <a:pt x="129761" y="0"/>
              </a:moveTo>
              <a:lnTo>
                <a:pt x="129761" y="635982"/>
              </a:lnTo>
              <a:lnTo>
                <a:pt x="0" y="635982"/>
              </a:lnTo>
              <a:lnTo>
                <a:pt x="0" y="739290"/>
              </a:lnTo>
            </a:path>
          </a:pathLst>
        </a:cu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887BFF2-849E-46E0-9BE1-85995046908D}">
      <dsp:nvSpPr>
        <dsp:cNvPr id="0" name=""/>
        <dsp:cNvSpPr/>
      </dsp:nvSpPr>
      <dsp:spPr>
        <a:xfrm>
          <a:off x="6095322" y="2281796"/>
          <a:ext cx="690551" cy="769556"/>
        </a:xfrm>
        <a:custGeom>
          <a:avLst/>
          <a:gdLst/>
          <a:ahLst/>
          <a:cxnLst/>
          <a:rect l="0" t="0" r="0" b="0"/>
          <a:pathLst>
            <a:path>
              <a:moveTo>
                <a:pt x="690551" y="0"/>
              </a:moveTo>
              <a:lnTo>
                <a:pt x="690551" y="666248"/>
              </a:lnTo>
              <a:lnTo>
                <a:pt x="0" y="666248"/>
              </a:lnTo>
              <a:lnTo>
                <a:pt x="0" y="769556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1F73443-6CBE-49C8-8AB3-98EE426D3725}">
      <dsp:nvSpPr>
        <dsp:cNvPr id="0" name=""/>
        <dsp:cNvSpPr/>
      </dsp:nvSpPr>
      <dsp:spPr>
        <a:xfrm>
          <a:off x="5950097" y="764355"/>
          <a:ext cx="835775" cy="78082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77514"/>
              </a:lnTo>
              <a:lnTo>
                <a:pt x="835775" y="677514"/>
              </a:lnTo>
              <a:lnTo>
                <a:pt x="835775" y="780823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A43065E-EA01-480E-AEF3-25D99A12116A}">
      <dsp:nvSpPr>
        <dsp:cNvPr id="0" name=""/>
        <dsp:cNvSpPr/>
      </dsp:nvSpPr>
      <dsp:spPr>
        <a:xfrm>
          <a:off x="4632858" y="5220696"/>
          <a:ext cx="91440" cy="67481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71506"/>
              </a:lnTo>
              <a:lnTo>
                <a:pt x="46277" y="571506"/>
              </a:lnTo>
              <a:lnTo>
                <a:pt x="46277" y="674815"/>
              </a:lnTo>
            </a:path>
          </a:pathLst>
        </a:cu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56DCAE8-35CB-46D7-BAC0-B234AC688B66}">
      <dsp:nvSpPr>
        <dsp:cNvPr id="0" name=""/>
        <dsp:cNvSpPr/>
      </dsp:nvSpPr>
      <dsp:spPr>
        <a:xfrm>
          <a:off x="4678578" y="3772894"/>
          <a:ext cx="129594" cy="739666"/>
        </a:xfrm>
        <a:custGeom>
          <a:avLst/>
          <a:gdLst/>
          <a:ahLst/>
          <a:cxnLst/>
          <a:rect l="0" t="0" r="0" b="0"/>
          <a:pathLst>
            <a:path>
              <a:moveTo>
                <a:pt x="129594" y="0"/>
              </a:moveTo>
              <a:lnTo>
                <a:pt x="129594" y="636357"/>
              </a:lnTo>
              <a:lnTo>
                <a:pt x="0" y="636357"/>
              </a:lnTo>
              <a:lnTo>
                <a:pt x="0" y="739666"/>
              </a:lnTo>
            </a:path>
          </a:pathLst>
        </a:cu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2744220-7998-47C5-8000-4BF3C95B87A2}">
      <dsp:nvSpPr>
        <dsp:cNvPr id="0" name=""/>
        <dsp:cNvSpPr/>
      </dsp:nvSpPr>
      <dsp:spPr>
        <a:xfrm>
          <a:off x="4059889" y="2281796"/>
          <a:ext cx="748283" cy="78296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79653"/>
              </a:lnTo>
              <a:lnTo>
                <a:pt x="748283" y="679653"/>
              </a:lnTo>
              <a:lnTo>
                <a:pt x="748283" y="782961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F7FFF6F-3B98-4BC1-9894-920202CC61D3}">
      <dsp:nvSpPr>
        <dsp:cNvPr id="0" name=""/>
        <dsp:cNvSpPr/>
      </dsp:nvSpPr>
      <dsp:spPr>
        <a:xfrm>
          <a:off x="3217720" y="5210903"/>
          <a:ext cx="91440" cy="66434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61033"/>
              </a:lnTo>
              <a:lnTo>
                <a:pt x="49756" y="561033"/>
              </a:lnTo>
              <a:lnTo>
                <a:pt x="49756" y="664341"/>
              </a:lnTo>
            </a:path>
          </a:pathLst>
        </a:cu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DB55A9A-DA4A-430E-9293-465CFABBD78C}">
      <dsp:nvSpPr>
        <dsp:cNvPr id="0" name=""/>
        <dsp:cNvSpPr/>
      </dsp:nvSpPr>
      <dsp:spPr>
        <a:xfrm>
          <a:off x="3263440" y="3786299"/>
          <a:ext cx="114706" cy="716467"/>
        </a:xfrm>
        <a:custGeom>
          <a:avLst/>
          <a:gdLst/>
          <a:ahLst/>
          <a:cxnLst/>
          <a:rect l="0" t="0" r="0" b="0"/>
          <a:pathLst>
            <a:path>
              <a:moveTo>
                <a:pt x="114706" y="0"/>
              </a:moveTo>
              <a:lnTo>
                <a:pt x="114706" y="613159"/>
              </a:lnTo>
              <a:lnTo>
                <a:pt x="0" y="613159"/>
              </a:lnTo>
              <a:lnTo>
                <a:pt x="0" y="716467"/>
              </a:lnTo>
            </a:path>
          </a:pathLst>
        </a:cu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F705F8D-6781-42A8-9E4A-9FFEBCD95814}">
      <dsp:nvSpPr>
        <dsp:cNvPr id="0" name=""/>
        <dsp:cNvSpPr/>
      </dsp:nvSpPr>
      <dsp:spPr>
        <a:xfrm>
          <a:off x="3378147" y="2281796"/>
          <a:ext cx="681741" cy="796366"/>
        </a:xfrm>
        <a:custGeom>
          <a:avLst/>
          <a:gdLst/>
          <a:ahLst/>
          <a:cxnLst/>
          <a:rect l="0" t="0" r="0" b="0"/>
          <a:pathLst>
            <a:path>
              <a:moveTo>
                <a:pt x="681741" y="0"/>
              </a:moveTo>
              <a:lnTo>
                <a:pt x="681741" y="693058"/>
              </a:lnTo>
              <a:lnTo>
                <a:pt x="0" y="693058"/>
              </a:lnTo>
              <a:lnTo>
                <a:pt x="0" y="796366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E8154DA-43FB-4C5F-9716-8A26286B61A7}">
      <dsp:nvSpPr>
        <dsp:cNvPr id="0" name=""/>
        <dsp:cNvSpPr/>
      </dsp:nvSpPr>
      <dsp:spPr>
        <a:xfrm>
          <a:off x="4059889" y="764355"/>
          <a:ext cx="1890208" cy="780823"/>
        </a:xfrm>
        <a:custGeom>
          <a:avLst/>
          <a:gdLst/>
          <a:ahLst/>
          <a:cxnLst/>
          <a:rect l="0" t="0" r="0" b="0"/>
          <a:pathLst>
            <a:path>
              <a:moveTo>
                <a:pt x="1890208" y="0"/>
              </a:moveTo>
              <a:lnTo>
                <a:pt x="1890208" y="677514"/>
              </a:lnTo>
              <a:lnTo>
                <a:pt x="0" y="677514"/>
              </a:lnTo>
              <a:lnTo>
                <a:pt x="0" y="780823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043447D-53BC-4672-B936-FDDCBF5A622D}">
      <dsp:nvSpPr>
        <dsp:cNvPr id="0" name=""/>
        <dsp:cNvSpPr/>
      </dsp:nvSpPr>
      <dsp:spPr>
        <a:xfrm>
          <a:off x="1917756" y="3799711"/>
          <a:ext cx="117115" cy="716467"/>
        </a:xfrm>
        <a:custGeom>
          <a:avLst/>
          <a:gdLst/>
          <a:ahLst/>
          <a:cxnLst/>
          <a:rect l="0" t="0" r="0" b="0"/>
          <a:pathLst>
            <a:path>
              <a:moveTo>
                <a:pt x="117115" y="0"/>
              </a:moveTo>
              <a:lnTo>
                <a:pt x="117115" y="613159"/>
              </a:lnTo>
              <a:lnTo>
                <a:pt x="0" y="613159"/>
              </a:lnTo>
              <a:lnTo>
                <a:pt x="0" y="716467"/>
              </a:lnTo>
            </a:path>
          </a:pathLst>
        </a:cu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993762A-A247-4A4A-9CEF-ABD2612D9A40}">
      <dsp:nvSpPr>
        <dsp:cNvPr id="0" name=""/>
        <dsp:cNvSpPr/>
      </dsp:nvSpPr>
      <dsp:spPr>
        <a:xfrm>
          <a:off x="1455905" y="2274622"/>
          <a:ext cx="578966" cy="81695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13643"/>
              </a:lnTo>
              <a:lnTo>
                <a:pt x="578966" y="713643"/>
              </a:lnTo>
              <a:lnTo>
                <a:pt x="578966" y="816952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7ACD7FA-CB3F-4FAE-99F9-71BEA58B4781}">
      <dsp:nvSpPr>
        <dsp:cNvPr id="0" name=""/>
        <dsp:cNvSpPr/>
      </dsp:nvSpPr>
      <dsp:spPr>
        <a:xfrm>
          <a:off x="550860" y="3799711"/>
          <a:ext cx="121018" cy="703062"/>
        </a:xfrm>
        <a:custGeom>
          <a:avLst/>
          <a:gdLst/>
          <a:ahLst/>
          <a:cxnLst/>
          <a:rect l="0" t="0" r="0" b="0"/>
          <a:pathLst>
            <a:path>
              <a:moveTo>
                <a:pt x="121018" y="0"/>
              </a:moveTo>
              <a:lnTo>
                <a:pt x="121018" y="599754"/>
              </a:lnTo>
              <a:lnTo>
                <a:pt x="0" y="599754"/>
              </a:lnTo>
              <a:lnTo>
                <a:pt x="0" y="703062"/>
              </a:lnTo>
            </a:path>
          </a:pathLst>
        </a:custGeom>
        <a:noFill/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0AB7F21-25AA-405F-9A72-0E2F2355BF2D}">
      <dsp:nvSpPr>
        <dsp:cNvPr id="0" name=""/>
        <dsp:cNvSpPr/>
      </dsp:nvSpPr>
      <dsp:spPr>
        <a:xfrm>
          <a:off x="671879" y="2274622"/>
          <a:ext cx="784025" cy="816952"/>
        </a:xfrm>
        <a:custGeom>
          <a:avLst/>
          <a:gdLst/>
          <a:ahLst/>
          <a:cxnLst/>
          <a:rect l="0" t="0" r="0" b="0"/>
          <a:pathLst>
            <a:path>
              <a:moveTo>
                <a:pt x="784025" y="0"/>
              </a:moveTo>
              <a:lnTo>
                <a:pt x="784025" y="713643"/>
              </a:lnTo>
              <a:lnTo>
                <a:pt x="0" y="713643"/>
              </a:lnTo>
              <a:lnTo>
                <a:pt x="0" y="816952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2C33A4F-42A0-4765-AB4F-AD163931B7BA}">
      <dsp:nvSpPr>
        <dsp:cNvPr id="0" name=""/>
        <dsp:cNvSpPr/>
      </dsp:nvSpPr>
      <dsp:spPr>
        <a:xfrm>
          <a:off x="1455905" y="764355"/>
          <a:ext cx="4494192" cy="773649"/>
        </a:xfrm>
        <a:custGeom>
          <a:avLst/>
          <a:gdLst/>
          <a:ahLst/>
          <a:cxnLst/>
          <a:rect l="0" t="0" r="0" b="0"/>
          <a:pathLst>
            <a:path>
              <a:moveTo>
                <a:pt x="4494192" y="0"/>
              </a:moveTo>
              <a:lnTo>
                <a:pt x="4494192" y="670341"/>
              </a:lnTo>
              <a:lnTo>
                <a:pt x="0" y="670341"/>
              </a:lnTo>
              <a:lnTo>
                <a:pt x="0" y="773649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6BFD343-D8AE-4D82-B6D8-6DC91881836D}">
      <dsp:nvSpPr>
        <dsp:cNvPr id="0" name=""/>
        <dsp:cNvSpPr/>
      </dsp:nvSpPr>
      <dsp:spPr>
        <a:xfrm>
          <a:off x="3843966" y="365164"/>
          <a:ext cx="4212262" cy="399190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349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000" dir="5400000" rotWithShape="0">
            <a:srgbClr val="000000">
              <a:alpha val="4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D6CDCAB9-4BA0-4FBF-8058-843C52399E80}">
      <dsp:nvSpPr>
        <dsp:cNvPr id="0" name=""/>
        <dsp:cNvSpPr/>
      </dsp:nvSpPr>
      <dsp:spPr>
        <a:xfrm>
          <a:off x="3967874" y="482877"/>
          <a:ext cx="4212262" cy="39919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800" kern="1200" dirty="0" smtClean="0"/>
            <a:t>Clasificación de los presupuestos</a:t>
          </a:r>
          <a:endParaRPr lang="es-MX" sz="1800" kern="1200" dirty="0"/>
        </a:p>
      </dsp:txBody>
      <dsp:txXfrm>
        <a:off x="3967874" y="482877"/>
        <a:ext cx="4212262" cy="399190"/>
      </dsp:txXfrm>
    </dsp:sp>
    <dsp:sp modelId="{D861273F-ED2C-4190-B0EA-67ADCC696EAD}">
      <dsp:nvSpPr>
        <dsp:cNvPr id="0" name=""/>
        <dsp:cNvSpPr/>
      </dsp:nvSpPr>
      <dsp:spPr>
        <a:xfrm>
          <a:off x="898317" y="1538004"/>
          <a:ext cx="1115175" cy="736617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349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000" dir="5400000" rotWithShape="0">
            <a:srgbClr val="000000">
              <a:alpha val="4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C258CF73-8E27-4F74-8AE4-1EC8829A17FC}">
      <dsp:nvSpPr>
        <dsp:cNvPr id="0" name=""/>
        <dsp:cNvSpPr/>
      </dsp:nvSpPr>
      <dsp:spPr>
        <a:xfrm>
          <a:off x="1022225" y="1655717"/>
          <a:ext cx="1115175" cy="73661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kern="1200" dirty="0" smtClean="0"/>
            <a:t>La flexibilidad</a:t>
          </a:r>
          <a:endParaRPr lang="es-MX" sz="1100" kern="1200" dirty="0"/>
        </a:p>
      </dsp:txBody>
      <dsp:txXfrm>
        <a:off x="1022225" y="1655717"/>
        <a:ext cx="1115175" cy="736617"/>
      </dsp:txXfrm>
    </dsp:sp>
    <dsp:sp modelId="{E5374FEF-6A54-425F-A21C-DFBC43B4614A}">
      <dsp:nvSpPr>
        <dsp:cNvPr id="0" name=""/>
        <dsp:cNvSpPr/>
      </dsp:nvSpPr>
      <dsp:spPr>
        <a:xfrm>
          <a:off x="114292" y="3091574"/>
          <a:ext cx="1115175" cy="708136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349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000" dir="5400000" rotWithShape="0">
            <a:srgbClr val="000000">
              <a:alpha val="4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53EC20A2-FC81-4983-AC1D-F280ECBAFCA7}">
      <dsp:nvSpPr>
        <dsp:cNvPr id="0" name=""/>
        <dsp:cNvSpPr/>
      </dsp:nvSpPr>
      <dsp:spPr>
        <a:xfrm>
          <a:off x="238200" y="3209287"/>
          <a:ext cx="1115175" cy="70813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kern="1200" dirty="0" smtClean="0"/>
            <a:t>Rígidos, estáticos fijos o asignados </a:t>
          </a:r>
          <a:endParaRPr lang="es-MX" sz="1100" kern="1200" dirty="0"/>
        </a:p>
      </dsp:txBody>
      <dsp:txXfrm>
        <a:off x="238200" y="3209287"/>
        <a:ext cx="1115175" cy="708136"/>
      </dsp:txXfrm>
    </dsp:sp>
    <dsp:sp modelId="{2A650F04-8D10-4213-A51A-F1CE1134BEF1}">
      <dsp:nvSpPr>
        <dsp:cNvPr id="0" name=""/>
        <dsp:cNvSpPr/>
      </dsp:nvSpPr>
      <dsp:spPr>
        <a:xfrm>
          <a:off x="-6726" y="4502773"/>
          <a:ext cx="1115175" cy="70813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49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000" dir="5400000" rotWithShape="0">
            <a:srgbClr val="000000">
              <a:alpha val="4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846A0678-86AB-4CB8-9E6B-2601A99DAB03}">
      <dsp:nvSpPr>
        <dsp:cNvPr id="0" name=""/>
        <dsp:cNvSpPr/>
      </dsp:nvSpPr>
      <dsp:spPr>
        <a:xfrm>
          <a:off x="117181" y="4620486"/>
          <a:ext cx="1115175" cy="70813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kern="1200" dirty="0" smtClean="0"/>
            <a:t>Solo nivel de actividad</a:t>
          </a:r>
          <a:endParaRPr lang="es-MX" sz="1100" kern="1200" dirty="0"/>
        </a:p>
      </dsp:txBody>
      <dsp:txXfrm>
        <a:off x="117181" y="4620486"/>
        <a:ext cx="1115175" cy="708136"/>
      </dsp:txXfrm>
    </dsp:sp>
    <dsp:sp modelId="{AA589897-3524-413D-B17A-E2785A8B5F9A}">
      <dsp:nvSpPr>
        <dsp:cNvPr id="0" name=""/>
        <dsp:cNvSpPr/>
      </dsp:nvSpPr>
      <dsp:spPr>
        <a:xfrm>
          <a:off x="1477284" y="3091574"/>
          <a:ext cx="1115175" cy="708136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349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000" dir="5400000" rotWithShape="0">
            <a:srgbClr val="000000">
              <a:alpha val="4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286F8DCF-DC05-453D-9BEE-2D064CA0C05C}">
      <dsp:nvSpPr>
        <dsp:cNvPr id="0" name=""/>
        <dsp:cNvSpPr/>
      </dsp:nvSpPr>
      <dsp:spPr>
        <a:xfrm>
          <a:off x="1601192" y="3209287"/>
          <a:ext cx="1115175" cy="70813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kern="1200" dirty="0" smtClean="0"/>
            <a:t>Flexibles o variables</a:t>
          </a:r>
          <a:endParaRPr lang="es-MX" sz="1100" kern="1200" dirty="0"/>
        </a:p>
      </dsp:txBody>
      <dsp:txXfrm>
        <a:off x="1601192" y="3209287"/>
        <a:ext cx="1115175" cy="708136"/>
      </dsp:txXfrm>
    </dsp:sp>
    <dsp:sp modelId="{491A6882-FAFC-4F7B-9F57-25F0C21E3EFF}">
      <dsp:nvSpPr>
        <dsp:cNvPr id="0" name=""/>
        <dsp:cNvSpPr/>
      </dsp:nvSpPr>
      <dsp:spPr>
        <a:xfrm>
          <a:off x="1360168" y="4516178"/>
          <a:ext cx="1115175" cy="70813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49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000" dir="5400000" rotWithShape="0">
            <a:srgbClr val="000000">
              <a:alpha val="4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386C83BD-823E-4643-ADF9-5911330C5A3F}">
      <dsp:nvSpPr>
        <dsp:cNvPr id="0" name=""/>
        <dsp:cNvSpPr/>
      </dsp:nvSpPr>
      <dsp:spPr>
        <a:xfrm>
          <a:off x="1484076" y="4633891"/>
          <a:ext cx="1115175" cy="70813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kern="1200" dirty="0" smtClean="0"/>
            <a:t>Distintos niveles de actividad </a:t>
          </a:r>
        </a:p>
      </dsp:txBody>
      <dsp:txXfrm>
        <a:off x="1484076" y="4633891"/>
        <a:ext cx="1115175" cy="708136"/>
      </dsp:txXfrm>
    </dsp:sp>
    <dsp:sp modelId="{A0CE872B-C82A-40AC-90D0-E77AA6326158}">
      <dsp:nvSpPr>
        <dsp:cNvPr id="0" name=""/>
        <dsp:cNvSpPr/>
      </dsp:nvSpPr>
      <dsp:spPr>
        <a:xfrm>
          <a:off x="3502301" y="1545178"/>
          <a:ext cx="1115175" cy="736617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349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000" dir="5400000" rotWithShape="0">
            <a:srgbClr val="000000">
              <a:alpha val="4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0764CA39-A194-4ED0-9918-742E3C3FB3E7}">
      <dsp:nvSpPr>
        <dsp:cNvPr id="0" name=""/>
        <dsp:cNvSpPr/>
      </dsp:nvSpPr>
      <dsp:spPr>
        <a:xfrm>
          <a:off x="3626209" y="1662891"/>
          <a:ext cx="1115175" cy="73661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kern="1200" dirty="0" smtClean="0"/>
            <a:t>Periodo que cubran</a:t>
          </a:r>
          <a:endParaRPr lang="es-MX" sz="1100" kern="1200" dirty="0"/>
        </a:p>
      </dsp:txBody>
      <dsp:txXfrm>
        <a:off x="3626209" y="1662891"/>
        <a:ext cx="1115175" cy="736617"/>
      </dsp:txXfrm>
    </dsp:sp>
    <dsp:sp modelId="{56658F8E-3CE5-4A20-9492-439855DCDFF8}">
      <dsp:nvSpPr>
        <dsp:cNvPr id="0" name=""/>
        <dsp:cNvSpPr/>
      </dsp:nvSpPr>
      <dsp:spPr>
        <a:xfrm>
          <a:off x="2820560" y="3078162"/>
          <a:ext cx="1115175" cy="708136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349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000" dir="5400000" rotWithShape="0">
            <a:srgbClr val="000000">
              <a:alpha val="4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467561BF-4D7C-4847-BC68-03A9B8AF2867}">
      <dsp:nvSpPr>
        <dsp:cNvPr id="0" name=""/>
        <dsp:cNvSpPr/>
      </dsp:nvSpPr>
      <dsp:spPr>
        <a:xfrm>
          <a:off x="2944468" y="3195875"/>
          <a:ext cx="1115175" cy="70813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kern="1200" dirty="0" smtClean="0"/>
            <a:t>Corto plazo</a:t>
          </a:r>
          <a:endParaRPr lang="es-MX" sz="1100" kern="1200" dirty="0"/>
        </a:p>
      </dsp:txBody>
      <dsp:txXfrm>
        <a:off x="2944468" y="3195875"/>
        <a:ext cx="1115175" cy="708136"/>
      </dsp:txXfrm>
    </dsp:sp>
    <dsp:sp modelId="{BF3C5019-A3E9-489C-9D66-5198D4B4192F}">
      <dsp:nvSpPr>
        <dsp:cNvPr id="0" name=""/>
        <dsp:cNvSpPr/>
      </dsp:nvSpPr>
      <dsp:spPr>
        <a:xfrm>
          <a:off x="2705853" y="4502766"/>
          <a:ext cx="1115175" cy="70813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49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000" dir="5400000" rotWithShape="0">
            <a:srgbClr val="000000">
              <a:alpha val="4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3025CFC1-3098-4CED-A38B-F78758D8234E}">
      <dsp:nvSpPr>
        <dsp:cNvPr id="0" name=""/>
        <dsp:cNvSpPr/>
      </dsp:nvSpPr>
      <dsp:spPr>
        <a:xfrm>
          <a:off x="2829761" y="4620479"/>
          <a:ext cx="1115175" cy="70813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kern="1200" dirty="0" smtClean="0"/>
            <a:t>Planifican para cumplir en un año</a:t>
          </a:r>
          <a:endParaRPr lang="es-MX" sz="1100" kern="1200" dirty="0"/>
        </a:p>
      </dsp:txBody>
      <dsp:txXfrm>
        <a:off x="2829761" y="4620479"/>
        <a:ext cx="1115175" cy="708136"/>
      </dsp:txXfrm>
    </dsp:sp>
    <dsp:sp modelId="{0A3F529C-2063-4C13-86F4-DE77F315E6F4}">
      <dsp:nvSpPr>
        <dsp:cNvPr id="0" name=""/>
        <dsp:cNvSpPr/>
      </dsp:nvSpPr>
      <dsp:spPr>
        <a:xfrm>
          <a:off x="2709890" y="5875245"/>
          <a:ext cx="1115175" cy="70813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49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000" dir="5400000" rotWithShape="0">
            <a:srgbClr val="000000">
              <a:alpha val="4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CF3C004A-DD9B-4D93-885E-FA3C43B3533B}">
      <dsp:nvSpPr>
        <dsp:cNvPr id="0" name=""/>
        <dsp:cNvSpPr/>
      </dsp:nvSpPr>
      <dsp:spPr>
        <a:xfrm>
          <a:off x="2833798" y="5992958"/>
          <a:ext cx="1115175" cy="70813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kern="1200" dirty="0" smtClean="0"/>
            <a:t>En un ciclo de operaciones</a:t>
          </a:r>
          <a:endParaRPr lang="es-MX" sz="1100" kern="1200" dirty="0"/>
        </a:p>
      </dsp:txBody>
      <dsp:txXfrm>
        <a:off x="2833798" y="5992958"/>
        <a:ext cx="1115175" cy="708136"/>
      </dsp:txXfrm>
    </dsp:sp>
    <dsp:sp modelId="{27BA6935-7C24-4F7A-98C3-6BDA286E6801}">
      <dsp:nvSpPr>
        <dsp:cNvPr id="0" name=""/>
        <dsp:cNvSpPr/>
      </dsp:nvSpPr>
      <dsp:spPr>
        <a:xfrm>
          <a:off x="4250585" y="3064757"/>
          <a:ext cx="1115175" cy="708136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349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000" dir="5400000" rotWithShape="0">
            <a:srgbClr val="000000">
              <a:alpha val="4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D9EED073-AB08-460B-958E-D9D8AC9FC15F}">
      <dsp:nvSpPr>
        <dsp:cNvPr id="0" name=""/>
        <dsp:cNvSpPr/>
      </dsp:nvSpPr>
      <dsp:spPr>
        <a:xfrm>
          <a:off x="4374493" y="3182470"/>
          <a:ext cx="1115175" cy="70813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kern="1200" dirty="0" smtClean="0"/>
            <a:t>Largo plazo</a:t>
          </a:r>
          <a:endParaRPr lang="es-MX" sz="1100" kern="1200" dirty="0"/>
        </a:p>
      </dsp:txBody>
      <dsp:txXfrm>
        <a:off x="4374493" y="3182470"/>
        <a:ext cx="1115175" cy="708136"/>
      </dsp:txXfrm>
    </dsp:sp>
    <dsp:sp modelId="{A8FFC807-3468-4526-A831-A5F1601B8823}">
      <dsp:nvSpPr>
        <dsp:cNvPr id="0" name=""/>
        <dsp:cNvSpPr/>
      </dsp:nvSpPr>
      <dsp:spPr>
        <a:xfrm>
          <a:off x="4120990" y="4512560"/>
          <a:ext cx="1115175" cy="70813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49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000" dir="5400000" rotWithShape="0">
            <a:srgbClr val="000000">
              <a:alpha val="4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83E7238C-F9B4-4D3C-82A3-95FEFE15A75C}">
      <dsp:nvSpPr>
        <dsp:cNvPr id="0" name=""/>
        <dsp:cNvSpPr/>
      </dsp:nvSpPr>
      <dsp:spPr>
        <a:xfrm>
          <a:off x="4244899" y="4630273"/>
          <a:ext cx="1115175" cy="70813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kern="1200" dirty="0" smtClean="0"/>
            <a:t>Cumplir 1 año </a:t>
          </a:r>
          <a:endParaRPr lang="es-MX" sz="1100" kern="1200" dirty="0"/>
        </a:p>
      </dsp:txBody>
      <dsp:txXfrm>
        <a:off x="4244899" y="4630273"/>
        <a:ext cx="1115175" cy="708136"/>
      </dsp:txXfrm>
    </dsp:sp>
    <dsp:sp modelId="{25BF9076-A9B2-4D6D-8211-FF8DC32494AA}">
      <dsp:nvSpPr>
        <dsp:cNvPr id="0" name=""/>
        <dsp:cNvSpPr/>
      </dsp:nvSpPr>
      <dsp:spPr>
        <a:xfrm>
          <a:off x="4121548" y="5895511"/>
          <a:ext cx="1115175" cy="70813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49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000" dir="5400000" rotWithShape="0">
            <a:srgbClr val="000000">
              <a:alpha val="4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334D1F73-0EAD-4472-88FD-5114CADF727D}">
      <dsp:nvSpPr>
        <dsp:cNvPr id="0" name=""/>
        <dsp:cNvSpPr/>
      </dsp:nvSpPr>
      <dsp:spPr>
        <a:xfrm>
          <a:off x="4245456" y="6013224"/>
          <a:ext cx="1115175" cy="70813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kern="1200" dirty="0" smtClean="0"/>
            <a:t>Se formulan planes parra los años siguientes</a:t>
          </a:r>
        </a:p>
      </dsp:txBody>
      <dsp:txXfrm>
        <a:off x="4245456" y="6013224"/>
        <a:ext cx="1115175" cy="708136"/>
      </dsp:txXfrm>
    </dsp:sp>
    <dsp:sp modelId="{7BE4F9C0-065A-4FC5-AE55-87C520A0515C}">
      <dsp:nvSpPr>
        <dsp:cNvPr id="0" name=""/>
        <dsp:cNvSpPr/>
      </dsp:nvSpPr>
      <dsp:spPr>
        <a:xfrm>
          <a:off x="6228285" y="1545178"/>
          <a:ext cx="1115175" cy="736617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349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000" dir="5400000" rotWithShape="0">
            <a:srgbClr val="000000">
              <a:alpha val="4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722AFCE3-3F65-4099-BC72-E7AE215AA600}">
      <dsp:nvSpPr>
        <dsp:cNvPr id="0" name=""/>
        <dsp:cNvSpPr/>
      </dsp:nvSpPr>
      <dsp:spPr>
        <a:xfrm>
          <a:off x="6352194" y="1662891"/>
          <a:ext cx="1115175" cy="73661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kern="1200" dirty="0" smtClean="0"/>
            <a:t>Campo de aplicabilidad en la empresa</a:t>
          </a:r>
          <a:endParaRPr lang="es-MX" sz="1100" kern="1200" dirty="0"/>
        </a:p>
      </dsp:txBody>
      <dsp:txXfrm>
        <a:off x="6352194" y="1662891"/>
        <a:ext cx="1115175" cy="736617"/>
      </dsp:txXfrm>
    </dsp:sp>
    <dsp:sp modelId="{9196EDCA-14B7-4602-A96F-34C42555ADAF}">
      <dsp:nvSpPr>
        <dsp:cNvPr id="0" name=""/>
        <dsp:cNvSpPr/>
      </dsp:nvSpPr>
      <dsp:spPr>
        <a:xfrm>
          <a:off x="5537734" y="3051352"/>
          <a:ext cx="1115175" cy="708136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349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000" dir="5400000" rotWithShape="0">
            <a:srgbClr val="000000">
              <a:alpha val="4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958BC5F8-01FC-4046-BB9F-8946A812EF3D}">
      <dsp:nvSpPr>
        <dsp:cNvPr id="0" name=""/>
        <dsp:cNvSpPr/>
      </dsp:nvSpPr>
      <dsp:spPr>
        <a:xfrm>
          <a:off x="5661642" y="3169065"/>
          <a:ext cx="1115175" cy="70813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kern="1200" dirty="0" smtClean="0"/>
            <a:t>De operación o económicos</a:t>
          </a:r>
          <a:endParaRPr lang="es-MX" sz="1100" kern="1200" dirty="0"/>
        </a:p>
      </dsp:txBody>
      <dsp:txXfrm>
        <a:off x="5661642" y="3169065"/>
        <a:ext cx="1115175" cy="708136"/>
      </dsp:txXfrm>
    </dsp:sp>
    <dsp:sp modelId="{F9D46484-F420-4A74-A843-7B338BA720E6}">
      <dsp:nvSpPr>
        <dsp:cNvPr id="0" name=""/>
        <dsp:cNvSpPr/>
      </dsp:nvSpPr>
      <dsp:spPr>
        <a:xfrm>
          <a:off x="5407972" y="4498780"/>
          <a:ext cx="1115175" cy="70813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49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000" dir="5400000" rotWithShape="0">
            <a:srgbClr val="000000">
              <a:alpha val="4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533D86F1-E612-4D9B-AD75-0E4665C365EC}">
      <dsp:nvSpPr>
        <dsp:cNvPr id="0" name=""/>
        <dsp:cNvSpPr/>
      </dsp:nvSpPr>
      <dsp:spPr>
        <a:xfrm>
          <a:off x="5531880" y="4616493"/>
          <a:ext cx="1115175" cy="70813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kern="1200" dirty="0" smtClean="0"/>
            <a:t>El presupuesto de las actividades  </a:t>
          </a:r>
          <a:endParaRPr lang="es-MX" sz="1100" kern="1200" dirty="0"/>
        </a:p>
      </dsp:txBody>
      <dsp:txXfrm>
        <a:off x="5531880" y="4616493"/>
        <a:ext cx="1115175" cy="708136"/>
      </dsp:txXfrm>
    </dsp:sp>
    <dsp:sp modelId="{C138B883-EBE0-4BED-83A8-FE3DCD2610C6}">
      <dsp:nvSpPr>
        <dsp:cNvPr id="0" name=""/>
        <dsp:cNvSpPr/>
      </dsp:nvSpPr>
      <dsp:spPr>
        <a:xfrm>
          <a:off x="5410437" y="5868914"/>
          <a:ext cx="1115175" cy="70813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49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000" dir="5400000" rotWithShape="0">
            <a:srgbClr val="000000">
              <a:alpha val="4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DC2A48C5-8249-4D3C-A5C4-55C798246B18}">
      <dsp:nvSpPr>
        <dsp:cNvPr id="0" name=""/>
        <dsp:cNvSpPr/>
      </dsp:nvSpPr>
      <dsp:spPr>
        <a:xfrm>
          <a:off x="5534345" y="5986627"/>
          <a:ext cx="1115175" cy="70813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kern="1200" dirty="0" smtClean="0"/>
            <a:t>Resume en un estado de perdidas y ganancias</a:t>
          </a:r>
          <a:endParaRPr lang="es-MX" sz="1100" kern="1200" dirty="0"/>
        </a:p>
      </dsp:txBody>
      <dsp:txXfrm>
        <a:off x="5534345" y="5986627"/>
        <a:ext cx="1115175" cy="708136"/>
      </dsp:txXfrm>
    </dsp:sp>
    <dsp:sp modelId="{25B252AC-29F5-4A06-8307-06A0295F0AC4}">
      <dsp:nvSpPr>
        <dsp:cNvPr id="0" name=""/>
        <dsp:cNvSpPr/>
      </dsp:nvSpPr>
      <dsp:spPr>
        <a:xfrm>
          <a:off x="6900726" y="3051352"/>
          <a:ext cx="1115175" cy="708136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349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000" dir="5400000" rotWithShape="0">
            <a:srgbClr val="000000">
              <a:alpha val="4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B5FC37D2-8B14-441E-9C66-58EB7C676C64}">
      <dsp:nvSpPr>
        <dsp:cNvPr id="0" name=""/>
        <dsp:cNvSpPr/>
      </dsp:nvSpPr>
      <dsp:spPr>
        <a:xfrm>
          <a:off x="7024634" y="3169065"/>
          <a:ext cx="1115175" cy="70813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kern="1200" dirty="0" smtClean="0"/>
            <a:t>financieros</a:t>
          </a:r>
          <a:endParaRPr lang="es-MX" sz="1100" kern="1200" dirty="0"/>
        </a:p>
      </dsp:txBody>
      <dsp:txXfrm>
        <a:off x="7024634" y="3169065"/>
        <a:ext cx="1115175" cy="708136"/>
      </dsp:txXfrm>
    </dsp:sp>
    <dsp:sp modelId="{69795626-D8AB-4FC2-AD4F-2FB4993F3FA9}">
      <dsp:nvSpPr>
        <dsp:cNvPr id="0" name=""/>
        <dsp:cNvSpPr/>
      </dsp:nvSpPr>
      <dsp:spPr>
        <a:xfrm>
          <a:off x="6787034" y="4486125"/>
          <a:ext cx="1115175" cy="70813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49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000" dir="5400000" rotWithShape="0">
            <a:srgbClr val="000000">
              <a:alpha val="4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93BB252B-21FC-47B0-A57A-E32BE64973CD}">
      <dsp:nvSpPr>
        <dsp:cNvPr id="0" name=""/>
        <dsp:cNvSpPr/>
      </dsp:nvSpPr>
      <dsp:spPr>
        <a:xfrm>
          <a:off x="6910942" y="4603838"/>
          <a:ext cx="1115175" cy="70813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kern="1200" dirty="0" smtClean="0"/>
            <a:t>En el calculo de partidas que inciden en el balance</a:t>
          </a:r>
          <a:endParaRPr lang="es-MX" sz="1100" kern="1200" dirty="0"/>
        </a:p>
      </dsp:txBody>
      <dsp:txXfrm>
        <a:off x="6910942" y="4603838"/>
        <a:ext cx="1115175" cy="708136"/>
      </dsp:txXfrm>
    </dsp:sp>
    <dsp:sp modelId="{2DCE71B2-1179-477F-AB0C-4F1C12B4C0E6}">
      <dsp:nvSpPr>
        <dsp:cNvPr id="0" name=""/>
        <dsp:cNvSpPr/>
      </dsp:nvSpPr>
      <dsp:spPr>
        <a:xfrm>
          <a:off x="9635765" y="1545178"/>
          <a:ext cx="1115175" cy="736617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349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000" dir="5400000" rotWithShape="0">
            <a:srgbClr val="000000">
              <a:alpha val="4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102AA747-7EB4-4AAA-8C32-9A1F118106CB}">
      <dsp:nvSpPr>
        <dsp:cNvPr id="0" name=""/>
        <dsp:cNvSpPr/>
      </dsp:nvSpPr>
      <dsp:spPr>
        <a:xfrm>
          <a:off x="9759674" y="1662891"/>
          <a:ext cx="1115175" cy="73661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kern="1200" dirty="0" smtClean="0"/>
            <a:t>Sector en donde se utilicen </a:t>
          </a:r>
          <a:endParaRPr lang="es-MX" sz="1100" kern="1200" dirty="0"/>
        </a:p>
      </dsp:txBody>
      <dsp:txXfrm>
        <a:off x="9759674" y="1662891"/>
        <a:ext cx="1115175" cy="736617"/>
      </dsp:txXfrm>
    </dsp:sp>
    <dsp:sp modelId="{15EACB48-7E4A-4B17-8916-9459F9F0C6A9}">
      <dsp:nvSpPr>
        <dsp:cNvPr id="0" name=""/>
        <dsp:cNvSpPr/>
      </dsp:nvSpPr>
      <dsp:spPr>
        <a:xfrm>
          <a:off x="8234211" y="3064764"/>
          <a:ext cx="1115175" cy="708136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349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000" dir="5400000" rotWithShape="0">
            <a:srgbClr val="000000">
              <a:alpha val="4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F6E74C58-E543-4899-A76E-A4CDDF47F20D}">
      <dsp:nvSpPr>
        <dsp:cNvPr id="0" name=""/>
        <dsp:cNvSpPr/>
      </dsp:nvSpPr>
      <dsp:spPr>
        <a:xfrm>
          <a:off x="8358119" y="3182477"/>
          <a:ext cx="1115175" cy="70813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kern="1200" dirty="0" smtClean="0"/>
            <a:t>Publico </a:t>
          </a:r>
          <a:endParaRPr lang="es-MX" sz="1100" kern="1200" dirty="0"/>
        </a:p>
      </dsp:txBody>
      <dsp:txXfrm>
        <a:off x="8358119" y="3182477"/>
        <a:ext cx="1115175" cy="708136"/>
      </dsp:txXfrm>
    </dsp:sp>
    <dsp:sp modelId="{C38D08B4-9FA2-4E8C-8458-417ECBC9584A}">
      <dsp:nvSpPr>
        <dsp:cNvPr id="0" name=""/>
        <dsp:cNvSpPr/>
      </dsp:nvSpPr>
      <dsp:spPr>
        <a:xfrm>
          <a:off x="8276710" y="4473457"/>
          <a:ext cx="1115175" cy="70813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49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000" dir="5400000" rotWithShape="0">
            <a:srgbClr val="000000">
              <a:alpha val="4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DA326E84-B517-49D7-B1CC-DDF97E170474}">
      <dsp:nvSpPr>
        <dsp:cNvPr id="0" name=""/>
        <dsp:cNvSpPr/>
      </dsp:nvSpPr>
      <dsp:spPr>
        <a:xfrm>
          <a:off x="8400618" y="4591170"/>
          <a:ext cx="1115175" cy="70813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kern="1200" dirty="0" smtClean="0"/>
            <a:t>Calculan recursos de entidades oficiales</a:t>
          </a:r>
          <a:endParaRPr lang="es-MX" sz="1100" kern="1200" dirty="0"/>
        </a:p>
      </dsp:txBody>
      <dsp:txXfrm>
        <a:off x="8400618" y="4591170"/>
        <a:ext cx="1115175" cy="708136"/>
      </dsp:txXfrm>
    </dsp:sp>
    <dsp:sp modelId="{3044CAF4-7E0D-4915-B008-8EADC06F76A0}">
      <dsp:nvSpPr>
        <dsp:cNvPr id="0" name=""/>
        <dsp:cNvSpPr/>
      </dsp:nvSpPr>
      <dsp:spPr>
        <a:xfrm>
          <a:off x="9597203" y="3064764"/>
          <a:ext cx="1115175" cy="708136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349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000" dir="5400000" rotWithShape="0">
            <a:srgbClr val="000000">
              <a:alpha val="4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124A0481-2D58-4347-9001-F6E8D6A7AE88}">
      <dsp:nvSpPr>
        <dsp:cNvPr id="0" name=""/>
        <dsp:cNvSpPr/>
      </dsp:nvSpPr>
      <dsp:spPr>
        <a:xfrm>
          <a:off x="9721111" y="3182477"/>
          <a:ext cx="1115175" cy="70813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kern="1200" dirty="0" smtClean="0"/>
            <a:t>Privado </a:t>
          </a:r>
          <a:endParaRPr lang="es-MX" sz="1100" kern="1200" dirty="0"/>
        </a:p>
      </dsp:txBody>
      <dsp:txXfrm>
        <a:off x="9721111" y="3182477"/>
        <a:ext cx="1115175" cy="708136"/>
      </dsp:txXfrm>
    </dsp:sp>
    <dsp:sp modelId="{BB4CC0B4-F894-47DA-8AA8-9E9087B224F5}">
      <dsp:nvSpPr>
        <dsp:cNvPr id="0" name=""/>
        <dsp:cNvSpPr/>
      </dsp:nvSpPr>
      <dsp:spPr>
        <a:xfrm>
          <a:off x="9599433" y="4460795"/>
          <a:ext cx="1115175" cy="70813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49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000" dir="5400000" rotWithShape="0">
            <a:srgbClr val="000000">
              <a:alpha val="4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A4100779-5437-4E4A-8023-D985D69CAA16}">
      <dsp:nvSpPr>
        <dsp:cNvPr id="0" name=""/>
        <dsp:cNvSpPr/>
      </dsp:nvSpPr>
      <dsp:spPr>
        <a:xfrm>
          <a:off x="9723341" y="4578508"/>
          <a:ext cx="1115175" cy="70813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kern="1200" dirty="0" smtClean="0"/>
            <a:t>Empresas 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kern="1200" dirty="0" smtClean="0"/>
            <a:t>privadas</a:t>
          </a:r>
          <a:endParaRPr lang="es-MX" sz="1100" kern="1200" dirty="0"/>
        </a:p>
      </dsp:txBody>
      <dsp:txXfrm>
        <a:off x="9723341" y="4578508"/>
        <a:ext cx="1115175" cy="708136"/>
      </dsp:txXfrm>
    </dsp:sp>
    <dsp:sp modelId="{3DAFDCC6-FE76-4460-8BEB-15B158DE2D0E}">
      <dsp:nvSpPr>
        <dsp:cNvPr id="0" name=""/>
        <dsp:cNvSpPr/>
      </dsp:nvSpPr>
      <dsp:spPr>
        <a:xfrm>
          <a:off x="10917292" y="3076866"/>
          <a:ext cx="1115175" cy="708136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349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000" dir="5400000" rotWithShape="0">
            <a:srgbClr val="000000">
              <a:alpha val="4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5126791A-4090-44F2-BB02-54B2923FC244}">
      <dsp:nvSpPr>
        <dsp:cNvPr id="0" name=""/>
        <dsp:cNvSpPr/>
      </dsp:nvSpPr>
      <dsp:spPr>
        <a:xfrm>
          <a:off x="11041200" y="3194579"/>
          <a:ext cx="1115175" cy="70813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kern="1200" dirty="0" smtClean="0"/>
            <a:t>Tercer sector </a:t>
          </a:r>
          <a:endParaRPr lang="es-MX" sz="1100" kern="1200" dirty="0"/>
        </a:p>
      </dsp:txBody>
      <dsp:txXfrm>
        <a:off x="11041200" y="3194579"/>
        <a:ext cx="1115175" cy="708136"/>
      </dsp:txXfrm>
    </dsp:sp>
    <dsp:sp modelId="{C60FCCDC-6024-4FFD-B5DA-391FA682F8BA}">
      <dsp:nvSpPr>
        <dsp:cNvPr id="0" name=""/>
        <dsp:cNvSpPr/>
      </dsp:nvSpPr>
      <dsp:spPr>
        <a:xfrm>
          <a:off x="10910614" y="4448134"/>
          <a:ext cx="1115175" cy="70813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49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000" dir="5400000" rotWithShape="0">
            <a:srgbClr val="000000">
              <a:alpha val="4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E4563AA4-D668-4E6D-B02F-2912FE4AE674}">
      <dsp:nvSpPr>
        <dsp:cNvPr id="0" name=""/>
        <dsp:cNvSpPr/>
      </dsp:nvSpPr>
      <dsp:spPr>
        <a:xfrm>
          <a:off x="11034522" y="4565847"/>
          <a:ext cx="1115175" cy="70813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100" kern="1200" dirty="0" smtClean="0"/>
            <a:t>Organización sin fines de lucro</a:t>
          </a:r>
          <a:endParaRPr lang="es-MX" sz="1100" kern="1200" dirty="0"/>
        </a:p>
      </dsp:txBody>
      <dsp:txXfrm>
        <a:off x="11034522" y="4565847"/>
        <a:ext cx="1115175" cy="70813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3048000" y="3124200"/>
            <a:ext cx="82296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3048000" y="5003322"/>
            <a:ext cx="82296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 bwMode="auto">
          <a:xfrm rot="5400000">
            <a:off x="10733828" y="1110597"/>
            <a:ext cx="2286000" cy="508000"/>
          </a:xfrm>
        </p:spPr>
        <p:txBody>
          <a:bodyPr/>
          <a:lstStyle/>
          <a:p>
            <a:fld id="{01452DF7-52E6-4C3A-8D92-5657455F38CC}" type="datetimeFigureOut">
              <a:rPr lang="es-MX" smtClean="0"/>
              <a:pPr/>
              <a:t>26/09/2014</a:t>
            </a:fld>
            <a:endParaRPr lang="es-MX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10045959" y="4117661"/>
            <a:ext cx="3657600" cy="512064"/>
          </a:xfrm>
        </p:spPr>
        <p:txBody>
          <a:bodyPr/>
          <a:lstStyle/>
          <a:p>
            <a:endParaRPr lang="es-MX"/>
          </a:p>
        </p:txBody>
      </p:sp>
      <p:sp>
        <p:nvSpPr>
          <p:cNvPr id="10" name="9 Rectángulo"/>
          <p:cNvSpPr/>
          <p:nvPr/>
        </p:nvSpPr>
        <p:spPr bwMode="auto">
          <a:xfrm>
            <a:off x="508000" y="0"/>
            <a:ext cx="8128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368448" y="0"/>
            <a:ext cx="139552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13 Rectángulo"/>
          <p:cNvSpPr/>
          <p:nvPr/>
        </p:nvSpPr>
        <p:spPr bwMode="auto">
          <a:xfrm>
            <a:off x="1320800" y="0"/>
            <a:ext cx="242496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18 Rectángulo"/>
          <p:cNvSpPr/>
          <p:nvPr/>
        </p:nvSpPr>
        <p:spPr bwMode="auto">
          <a:xfrm>
            <a:off x="1521760" y="0"/>
            <a:ext cx="30704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14179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Conector recto"/>
          <p:cNvSpPr>
            <a:spLocks noChangeShapeType="1"/>
          </p:cNvSpPr>
          <p:nvPr/>
        </p:nvSpPr>
        <p:spPr bwMode="auto">
          <a:xfrm>
            <a:off x="12192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19 Conector recto"/>
          <p:cNvSpPr>
            <a:spLocks noChangeShapeType="1"/>
          </p:cNvSpPr>
          <p:nvPr/>
        </p:nvSpPr>
        <p:spPr bwMode="auto">
          <a:xfrm>
            <a:off x="1138816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2302187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Conector recto"/>
          <p:cNvSpPr>
            <a:spLocks noChangeShapeType="1"/>
          </p:cNvSpPr>
          <p:nvPr/>
        </p:nvSpPr>
        <p:spPr bwMode="auto">
          <a:xfrm>
            <a:off x="1422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21 Conector recto"/>
          <p:cNvSpPr>
            <a:spLocks noChangeShapeType="1"/>
          </p:cNvSpPr>
          <p:nvPr/>
        </p:nvSpPr>
        <p:spPr bwMode="auto">
          <a:xfrm>
            <a:off x="12151808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26 Rectángulo"/>
          <p:cNvSpPr/>
          <p:nvPr/>
        </p:nvSpPr>
        <p:spPr bwMode="auto">
          <a:xfrm>
            <a:off x="1625600" y="0"/>
            <a:ext cx="1016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Elipse"/>
          <p:cNvSpPr/>
          <p:nvPr/>
        </p:nvSpPr>
        <p:spPr bwMode="auto">
          <a:xfrm>
            <a:off x="812800" y="3429000"/>
            <a:ext cx="17272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Elipse"/>
          <p:cNvSpPr/>
          <p:nvPr/>
        </p:nvSpPr>
        <p:spPr bwMode="auto">
          <a:xfrm>
            <a:off x="1746176" y="4866752"/>
            <a:ext cx="855232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23 Elipse"/>
          <p:cNvSpPr/>
          <p:nvPr/>
        </p:nvSpPr>
        <p:spPr bwMode="auto">
          <a:xfrm>
            <a:off x="1454773" y="5500632"/>
            <a:ext cx="18288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Elipse"/>
          <p:cNvSpPr/>
          <p:nvPr/>
        </p:nvSpPr>
        <p:spPr bwMode="auto">
          <a:xfrm>
            <a:off x="2218944" y="5788152"/>
            <a:ext cx="36576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24 Elipse"/>
          <p:cNvSpPr/>
          <p:nvPr/>
        </p:nvSpPr>
        <p:spPr>
          <a:xfrm>
            <a:off x="2540000" y="4495800"/>
            <a:ext cx="48768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 bwMode="auto">
          <a:xfrm>
            <a:off x="1767392" y="4928702"/>
            <a:ext cx="812800" cy="517524"/>
          </a:xfrm>
        </p:spPr>
        <p:txBody>
          <a:bodyPr/>
          <a:lstStyle/>
          <a:p>
            <a:fld id="{AAE4A0D7-C247-4D64-8AF6-1FDAEDF08F99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452DF7-52E6-4C3A-8D92-5657455F38CC}" type="datetimeFigureOut">
              <a:rPr lang="es-MX" smtClean="0"/>
              <a:pPr/>
              <a:t>26/09/2014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4A0D7-C247-4D64-8AF6-1FDAEDF08F99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8839200" y="274640"/>
            <a:ext cx="22352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452DF7-52E6-4C3A-8D92-5657455F38CC}" type="datetimeFigureOut">
              <a:rPr lang="es-MX" smtClean="0"/>
              <a:pPr/>
              <a:t>26/09/2014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4A0D7-C247-4D64-8AF6-1FDAEDF08F99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609600" y="1600200"/>
            <a:ext cx="9956800" cy="4873752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01452DF7-52E6-4C3A-8D92-5657455F38CC}" type="datetimeFigureOut">
              <a:rPr lang="es-MX" smtClean="0"/>
              <a:pPr/>
              <a:t>26/09/2014</a:t>
            </a:fld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AAE4A0D7-C247-4D64-8AF6-1FDAEDF08F99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048000" y="2895600"/>
            <a:ext cx="82296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048000" y="5010150"/>
            <a:ext cx="82296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 bwMode="auto">
          <a:xfrm rot="5400000">
            <a:off x="10732008" y="1106932"/>
            <a:ext cx="2286000" cy="508000"/>
          </a:xfrm>
        </p:spPr>
        <p:txBody>
          <a:bodyPr/>
          <a:lstStyle/>
          <a:p>
            <a:fld id="{01452DF7-52E6-4C3A-8D92-5657455F38CC}" type="datetimeFigureOut">
              <a:rPr lang="es-MX" smtClean="0"/>
              <a:pPr/>
              <a:t>26/09/2014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10046208" y="4114800"/>
            <a:ext cx="3657600" cy="512064"/>
          </a:xfrm>
        </p:spPr>
        <p:txBody>
          <a:bodyPr/>
          <a:lstStyle/>
          <a:p>
            <a:endParaRPr lang="es-MX"/>
          </a:p>
        </p:txBody>
      </p:sp>
      <p:sp>
        <p:nvSpPr>
          <p:cNvPr id="9" name="8 Rectángulo"/>
          <p:cNvSpPr/>
          <p:nvPr/>
        </p:nvSpPr>
        <p:spPr bwMode="auto">
          <a:xfrm>
            <a:off x="508000" y="0"/>
            <a:ext cx="8128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 bwMode="auto">
          <a:xfrm>
            <a:off x="368448" y="0"/>
            <a:ext cx="139552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 bwMode="auto">
          <a:xfrm>
            <a:off x="1320800" y="0"/>
            <a:ext cx="242496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1521760" y="0"/>
            <a:ext cx="30704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Conector recto"/>
          <p:cNvSpPr>
            <a:spLocks noChangeShapeType="1"/>
          </p:cNvSpPr>
          <p:nvPr/>
        </p:nvSpPr>
        <p:spPr bwMode="auto">
          <a:xfrm>
            <a:off x="14179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Conector recto"/>
          <p:cNvSpPr>
            <a:spLocks noChangeShapeType="1"/>
          </p:cNvSpPr>
          <p:nvPr/>
        </p:nvSpPr>
        <p:spPr bwMode="auto">
          <a:xfrm>
            <a:off x="12192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Conector recto"/>
          <p:cNvSpPr>
            <a:spLocks noChangeShapeType="1"/>
          </p:cNvSpPr>
          <p:nvPr/>
        </p:nvSpPr>
        <p:spPr bwMode="auto">
          <a:xfrm>
            <a:off x="1138816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2302187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16 Conector recto"/>
          <p:cNvSpPr>
            <a:spLocks noChangeShapeType="1"/>
          </p:cNvSpPr>
          <p:nvPr/>
        </p:nvSpPr>
        <p:spPr bwMode="auto">
          <a:xfrm>
            <a:off x="1422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Rectángulo"/>
          <p:cNvSpPr/>
          <p:nvPr/>
        </p:nvSpPr>
        <p:spPr bwMode="auto">
          <a:xfrm>
            <a:off x="1625600" y="0"/>
            <a:ext cx="1016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18 Elipse"/>
          <p:cNvSpPr/>
          <p:nvPr/>
        </p:nvSpPr>
        <p:spPr bwMode="auto">
          <a:xfrm>
            <a:off x="812800" y="3429000"/>
            <a:ext cx="17272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19 Elipse"/>
          <p:cNvSpPr/>
          <p:nvPr/>
        </p:nvSpPr>
        <p:spPr bwMode="auto">
          <a:xfrm>
            <a:off x="1766272" y="4866752"/>
            <a:ext cx="855232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Elipse"/>
          <p:cNvSpPr/>
          <p:nvPr/>
        </p:nvSpPr>
        <p:spPr bwMode="auto">
          <a:xfrm>
            <a:off x="1454773" y="5500632"/>
            <a:ext cx="18288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21 Elipse"/>
          <p:cNvSpPr/>
          <p:nvPr/>
        </p:nvSpPr>
        <p:spPr bwMode="auto">
          <a:xfrm>
            <a:off x="2218944" y="5791200"/>
            <a:ext cx="36576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Elipse"/>
          <p:cNvSpPr/>
          <p:nvPr/>
        </p:nvSpPr>
        <p:spPr bwMode="auto">
          <a:xfrm>
            <a:off x="2505387" y="4479888"/>
            <a:ext cx="48768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Conector recto"/>
          <p:cNvSpPr>
            <a:spLocks noChangeShapeType="1"/>
          </p:cNvSpPr>
          <p:nvPr/>
        </p:nvSpPr>
        <p:spPr bwMode="auto">
          <a:xfrm>
            <a:off x="12130592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 bwMode="auto">
          <a:xfrm>
            <a:off x="1787488" y="4928702"/>
            <a:ext cx="812800" cy="517524"/>
          </a:xfrm>
        </p:spPr>
        <p:txBody>
          <a:bodyPr/>
          <a:lstStyle/>
          <a:p>
            <a:fld id="{AAE4A0D7-C247-4D64-8AF6-1FDAEDF08F99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452DF7-52E6-4C3A-8D92-5657455F38CC}" type="datetimeFigureOut">
              <a:rPr lang="es-MX" smtClean="0"/>
              <a:pPr/>
              <a:t>26/09/2014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4A0D7-C247-4D64-8AF6-1FDAEDF08F99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609600" y="1600200"/>
            <a:ext cx="48768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5693664" y="1600200"/>
            <a:ext cx="48768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273050"/>
            <a:ext cx="100584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452DF7-52E6-4C3A-8D92-5657455F38CC}" type="datetimeFigureOut">
              <a:rPr lang="es-MX" smtClean="0"/>
              <a:pPr/>
              <a:t>26/09/2014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4A0D7-C247-4D64-8AF6-1FDAEDF08F99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609600" y="2362200"/>
            <a:ext cx="4876800" cy="38862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quarter" idx="4"/>
          </p:nvPr>
        </p:nvSpPr>
        <p:spPr>
          <a:xfrm>
            <a:off x="5829300" y="2362200"/>
            <a:ext cx="4876800" cy="38862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2" name="11 Marcador de texto"/>
          <p:cNvSpPr>
            <a:spLocks noGrp="1"/>
          </p:cNvSpPr>
          <p:nvPr>
            <p:ph type="body" sz="quarter" idx="1"/>
          </p:nvPr>
        </p:nvSpPr>
        <p:spPr>
          <a:xfrm>
            <a:off x="609600" y="1569720"/>
            <a:ext cx="48768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4" name="13 Marcador de texto"/>
          <p:cNvSpPr>
            <a:spLocks noGrp="1"/>
          </p:cNvSpPr>
          <p:nvPr>
            <p:ph type="body" sz="quarter" idx="3"/>
          </p:nvPr>
        </p:nvSpPr>
        <p:spPr>
          <a:xfrm>
            <a:off x="5791200" y="1569720"/>
            <a:ext cx="48768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6" name="5 Marcador de fecha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01452DF7-52E6-4C3A-8D92-5657455F38CC}" type="datetimeFigureOut">
              <a:rPr lang="es-MX" smtClean="0"/>
              <a:pPr/>
              <a:t>26/09/2014</a:t>
            </a:fld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AE4A0D7-C247-4D64-8AF6-1FDAEDF08F99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452DF7-52E6-4C3A-8D92-5657455F38CC}" type="datetimeFigureOut">
              <a:rPr lang="es-MX" smtClean="0"/>
              <a:pPr/>
              <a:t>26/09/2014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4A0D7-C247-4D64-8AF6-1FDAEDF08F99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Conector recto"/>
          <p:cNvSpPr>
            <a:spLocks noChangeShapeType="1"/>
          </p:cNvSpPr>
          <p:nvPr/>
        </p:nvSpPr>
        <p:spPr bwMode="auto">
          <a:xfrm>
            <a:off x="11684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 rot="5400000">
            <a:off x="5547360" y="3124200"/>
            <a:ext cx="6309360" cy="6096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9083040" y="274320"/>
            <a:ext cx="2036064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83312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8256395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119888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11785600" y="0"/>
            <a:ext cx="4064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Conector recto"/>
          <p:cNvSpPr>
            <a:spLocks noChangeShapeType="1"/>
          </p:cNvSpPr>
          <p:nvPr/>
        </p:nvSpPr>
        <p:spPr bwMode="auto">
          <a:xfrm>
            <a:off x="118872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Elipse"/>
          <p:cNvSpPr/>
          <p:nvPr/>
        </p:nvSpPr>
        <p:spPr>
          <a:xfrm>
            <a:off x="10875264" y="5715000"/>
            <a:ext cx="73152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17 Marcador de contenido"/>
          <p:cNvSpPr>
            <a:spLocks noGrp="1"/>
          </p:cNvSpPr>
          <p:nvPr>
            <p:ph sz="quarter" idx="1"/>
          </p:nvPr>
        </p:nvSpPr>
        <p:spPr>
          <a:xfrm>
            <a:off x="406400" y="274320"/>
            <a:ext cx="7518400" cy="6327648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01452DF7-52E6-4C3A-8D92-5657455F38CC}" type="datetimeFigureOut">
              <a:rPr lang="es-MX" smtClean="0"/>
              <a:pPr/>
              <a:t>26/09/2014</a:t>
            </a:fld>
            <a:endParaRPr lang="es-MX"/>
          </a:p>
        </p:txBody>
      </p:sp>
      <p:sp>
        <p:nvSpPr>
          <p:cNvPr id="22" name="21 Marcador de número de diapositiva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AAE4A0D7-C247-4D64-8AF6-1FDAEDF08F99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23" name="22 Marcador de pie de página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s-MX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11684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12 Elipse"/>
          <p:cNvSpPr/>
          <p:nvPr/>
        </p:nvSpPr>
        <p:spPr>
          <a:xfrm>
            <a:off x="10875264" y="5715000"/>
            <a:ext cx="73152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 rot="5400000">
            <a:off x="5518404" y="3124200"/>
            <a:ext cx="6309360" cy="6096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0" y="0"/>
            <a:ext cx="82296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9021064" y="264795"/>
            <a:ext cx="2032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0" name="9 Conector recto"/>
          <p:cNvSpPr>
            <a:spLocks noChangeShapeType="1"/>
          </p:cNvSpPr>
          <p:nvPr/>
        </p:nvSpPr>
        <p:spPr bwMode="auto">
          <a:xfrm>
            <a:off x="11988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10 Rectángulo"/>
          <p:cNvSpPr/>
          <p:nvPr/>
        </p:nvSpPr>
        <p:spPr bwMode="auto">
          <a:xfrm>
            <a:off x="11785600" y="0"/>
            <a:ext cx="4064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118872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18 Conector recto"/>
          <p:cNvSpPr>
            <a:spLocks noChangeShapeType="1"/>
          </p:cNvSpPr>
          <p:nvPr/>
        </p:nvSpPr>
        <p:spPr bwMode="auto">
          <a:xfrm>
            <a:off x="83312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19 Conector recto"/>
          <p:cNvSpPr>
            <a:spLocks noChangeShapeType="1"/>
          </p:cNvSpPr>
          <p:nvPr/>
        </p:nvSpPr>
        <p:spPr bwMode="auto">
          <a:xfrm>
            <a:off x="8256395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16 Marcador de fecha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01452DF7-52E6-4C3A-8D92-5657455F38CC}" type="datetimeFigureOut">
              <a:rPr lang="es-MX" smtClean="0"/>
              <a:pPr/>
              <a:t>26/09/2014</a:t>
            </a:fld>
            <a:endParaRPr lang="es-MX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AE4A0D7-C247-4D64-8AF6-1FDAEDF08F99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11684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609600" y="274638"/>
            <a:ext cx="99568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99568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 rot="5400000">
            <a:off x="10454640" y="1017843"/>
            <a:ext cx="2011680" cy="512064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01452DF7-52E6-4C3A-8D92-5657455F38CC}" type="datetimeFigureOut">
              <a:rPr lang="es-MX" smtClean="0"/>
              <a:pPr/>
              <a:t>26/09/2014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 rot="5400000">
            <a:off x="9853648" y="3676280"/>
            <a:ext cx="3200400" cy="48768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s-MX"/>
          </a:p>
        </p:txBody>
      </p:sp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1016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119888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Rectángulo"/>
          <p:cNvSpPr/>
          <p:nvPr/>
        </p:nvSpPr>
        <p:spPr bwMode="auto">
          <a:xfrm>
            <a:off x="11785600" y="0"/>
            <a:ext cx="4064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118872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Elipse"/>
          <p:cNvSpPr/>
          <p:nvPr/>
        </p:nvSpPr>
        <p:spPr>
          <a:xfrm>
            <a:off x="10875264" y="5715000"/>
            <a:ext cx="73152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10838688" y="5734050"/>
            <a:ext cx="8128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AAE4A0D7-C247-4D64-8AF6-1FDAEDF08F99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https://encrypted-tbn1.gstatic.com/images?q=tbn:ANd9GcTOIUFZxrBW6fjQUrFclt5wHa4KpkoIpT_yZ-3JDZLgGzMVva05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diagramLayout" Target="../diagrams/layout1.xml"/><Relationship Id="rId7" Type="http://schemas.openxmlformats.org/officeDocument/2006/relationships/image" Target="https://encrypted-tbn1.gstatic.com/images?q=tbn:ANd9GcTOIUFZxrBW6fjQUrFclt5wHa4KpkoIpT_yZ-3JDZLgGzMVva05" TargetMode="Externa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jpeg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Relationship Id="rId9" Type="http://schemas.microsoft.com/office/2007/relationships/diagramDrawing" Target="../diagrams/drawing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encrypted-tbn1.gstatic.com/images?q=tbn:ANd9GcTOIUFZxrBW6fjQUrFclt5wHa4KpkoIpT_yZ-3JDZLgGzMVva05"/>
          <p:cNvPicPr>
            <a:picLocks noChangeAspect="1" noChangeArrowheads="1"/>
          </p:cNvPicPr>
          <p:nvPr/>
        </p:nvPicPr>
        <p:blipFill>
          <a:blip r:embed="rId2" r:link="rId3" cstate="print"/>
          <a:stretch>
            <a:fillRect/>
          </a:stretch>
        </p:blipFill>
        <p:spPr bwMode="auto">
          <a:xfrm>
            <a:off x="8826574" y="3212976"/>
            <a:ext cx="2882484" cy="288032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27381" y="-59408"/>
            <a:ext cx="12192000" cy="1472184"/>
          </a:xfrm>
        </p:spPr>
        <p:txBody>
          <a:bodyPr>
            <a:noAutofit/>
          </a:bodyPr>
          <a:lstStyle/>
          <a:p>
            <a:pPr algn="ctr"/>
            <a:r>
              <a:rPr lang="es-MX" sz="2800" b="1" dirty="0" smtClean="0">
                <a:solidFill>
                  <a:schemeClr val="accent2">
                    <a:lumMod val="75000"/>
                  </a:schemeClr>
                </a:solidFill>
              </a:rPr>
              <a:t>Universidad Autónoma del Estado de Hidalgo</a:t>
            </a:r>
            <a:br>
              <a:rPr lang="es-MX" sz="2800" b="1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es-MX" sz="1800" dirty="0" smtClean="0">
                <a:solidFill>
                  <a:schemeClr val="tx2"/>
                </a:solidFill>
              </a:rPr>
              <a:t>Instituto de ciencias económico administrativas</a:t>
            </a:r>
            <a:br>
              <a:rPr lang="es-MX" sz="1800" dirty="0" smtClean="0">
                <a:solidFill>
                  <a:schemeClr val="tx2"/>
                </a:solidFill>
              </a:rPr>
            </a:br>
            <a:r>
              <a:rPr lang="es-MX" sz="1800" dirty="0" smtClean="0"/>
              <a:t>Licenciatura en contaduría</a:t>
            </a:r>
            <a:endParaRPr lang="es-MX" sz="2400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814069" y="1988840"/>
            <a:ext cx="9875520" cy="1752600"/>
          </a:xfrm>
        </p:spPr>
        <p:txBody>
          <a:bodyPr>
            <a:normAutofit/>
          </a:bodyPr>
          <a:lstStyle/>
          <a:p>
            <a:pPr algn="ctr"/>
            <a:r>
              <a:rPr lang="es-MX" sz="2000" dirty="0" smtClean="0"/>
              <a:t>Mapa conceptual</a:t>
            </a:r>
          </a:p>
          <a:p>
            <a:pPr algn="ctr"/>
            <a:r>
              <a:rPr lang="es-MX" sz="2800" dirty="0" smtClean="0"/>
              <a:t>“Clasificación del presupuesto”</a:t>
            </a:r>
            <a:endParaRPr lang="es-MX" sz="2800" dirty="0"/>
          </a:p>
        </p:txBody>
      </p:sp>
      <p:sp>
        <p:nvSpPr>
          <p:cNvPr id="6" name="5 CuadroTexto"/>
          <p:cNvSpPr txBox="1"/>
          <p:nvPr/>
        </p:nvSpPr>
        <p:spPr>
          <a:xfrm>
            <a:off x="3550721" y="3657120"/>
            <a:ext cx="5422574" cy="107721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MX" sz="2400" dirty="0" smtClean="0"/>
              <a:t>Profesor</a:t>
            </a:r>
          </a:p>
          <a:p>
            <a:r>
              <a:rPr lang="es-MX" sz="2400" dirty="0" smtClean="0"/>
              <a:t>Margarita Elizabeth Varela Toledo</a:t>
            </a:r>
          </a:p>
          <a:p>
            <a:endParaRPr lang="es-MX" sz="1600" dirty="0"/>
          </a:p>
        </p:txBody>
      </p:sp>
      <p:sp>
        <p:nvSpPr>
          <p:cNvPr id="7" name="6 CuadroTexto"/>
          <p:cNvSpPr txBox="1"/>
          <p:nvPr/>
        </p:nvSpPr>
        <p:spPr>
          <a:xfrm>
            <a:off x="3630085" y="5115740"/>
            <a:ext cx="3495110" cy="461665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MX" sz="2400" dirty="0" smtClean="0"/>
              <a:t>Julio - Diciembre 2014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24 Grupo"/>
          <p:cNvGrpSpPr/>
          <p:nvPr/>
        </p:nvGrpSpPr>
        <p:grpSpPr>
          <a:xfrm>
            <a:off x="13648" y="0"/>
            <a:ext cx="12156376" cy="7082971"/>
            <a:chOff x="26833" y="-43499"/>
            <a:chExt cx="12129542" cy="6937123"/>
          </a:xfrm>
        </p:grpSpPr>
        <p:graphicFrame>
          <p:nvGraphicFramePr>
            <p:cNvPr id="2" name="Diagrama 1"/>
            <p:cNvGraphicFramePr/>
            <p:nvPr>
              <p:extLst>
                <p:ext uri="{D42A27DB-BD31-4B8C-83A1-F6EECF244321}">
                  <p14:modId xmlns:p14="http://schemas.microsoft.com/office/powerpoint/2010/main" xmlns="" val="80920919"/>
                </p:ext>
              </p:extLst>
            </p:nvPr>
          </p:nvGraphicFramePr>
          <p:xfrm>
            <a:off x="26833" y="-43499"/>
            <a:ext cx="12129542" cy="6937123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2" r:lo="rId3" r:qs="rId4" r:cs="rId5"/>
            </a:graphicData>
          </a:graphic>
        </p:graphicFrame>
        <p:sp>
          <p:nvSpPr>
            <p:cNvPr id="3" name="CuadroTexto 2"/>
            <p:cNvSpPr txBox="1"/>
            <p:nvPr/>
          </p:nvSpPr>
          <p:spPr>
            <a:xfrm>
              <a:off x="5563594" y="884387"/>
              <a:ext cx="801583" cy="276999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200" dirty="0" smtClean="0"/>
                <a:t>según</a:t>
              </a:r>
              <a:endParaRPr lang="es-MX" sz="1200" dirty="0"/>
            </a:p>
          </p:txBody>
        </p:sp>
        <p:sp>
          <p:nvSpPr>
            <p:cNvPr id="4" name="CuadroTexto 3"/>
            <p:cNvSpPr txBox="1"/>
            <p:nvPr/>
          </p:nvSpPr>
          <p:spPr>
            <a:xfrm>
              <a:off x="916465" y="2424358"/>
              <a:ext cx="1143000" cy="246221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000" dirty="0" smtClean="0"/>
                <a:t>se dividen en:</a:t>
              </a:r>
              <a:endParaRPr lang="es-MX" sz="1000" dirty="0"/>
            </a:p>
          </p:txBody>
        </p:sp>
        <p:sp>
          <p:nvSpPr>
            <p:cNvPr id="9" name="CuadroTexto 8"/>
            <p:cNvSpPr txBox="1"/>
            <p:nvPr/>
          </p:nvSpPr>
          <p:spPr>
            <a:xfrm>
              <a:off x="3519732" y="2367165"/>
              <a:ext cx="1143000" cy="246221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000" dirty="0" smtClean="0"/>
                <a:t>se dividen en:</a:t>
              </a:r>
              <a:endParaRPr lang="es-MX" sz="1000" dirty="0"/>
            </a:p>
          </p:txBody>
        </p:sp>
        <p:sp>
          <p:nvSpPr>
            <p:cNvPr id="10" name="CuadroTexto 9"/>
            <p:cNvSpPr txBox="1"/>
            <p:nvPr/>
          </p:nvSpPr>
          <p:spPr>
            <a:xfrm>
              <a:off x="6239142" y="2390000"/>
              <a:ext cx="1143000" cy="246221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000" dirty="0" smtClean="0"/>
                <a:t>se dividen en:</a:t>
              </a:r>
              <a:endParaRPr lang="es-MX" sz="1000" dirty="0"/>
            </a:p>
          </p:txBody>
        </p:sp>
        <p:sp>
          <p:nvSpPr>
            <p:cNvPr id="11" name="CuadroTexto 10"/>
            <p:cNvSpPr txBox="1"/>
            <p:nvPr/>
          </p:nvSpPr>
          <p:spPr>
            <a:xfrm>
              <a:off x="9627960" y="2389999"/>
              <a:ext cx="1143000" cy="246221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000" dirty="0" smtClean="0"/>
                <a:t>se dividen en:</a:t>
              </a:r>
              <a:endParaRPr lang="es-MX" sz="1000" dirty="0"/>
            </a:p>
          </p:txBody>
        </p:sp>
        <p:sp>
          <p:nvSpPr>
            <p:cNvPr id="15" name="CuadroTexto 14"/>
            <p:cNvSpPr txBox="1"/>
            <p:nvPr/>
          </p:nvSpPr>
          <p:spPr>
            <a:xfrm>
              <a:off x="2970657" y="5454065"/>
              <a:ext cx="593165" cy="246221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000" dirty="0" smtClean="0"/>
                <a:t>y</a:t>
              </a:r>
            </a:p>
          </p:txBody>
        </p:sp>
        <p:sp>
          <p:nvSpPr>
            <p:cNvPr id="16" name="CuadroTexto 15"/>
            <p:cNvSpPr txBox="1"/>
            <p:nvPr/>
          </p:nvSpPr>
          <p:spPr>
            <a:xfrm>
              <a:off x="4372522" y="5465940"/>
              <a:ext cx="593165" cy="246221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000" dirty="0" smtClean="0"/>
                <a:t>se</a:t>
              </a:r>
              <a:endParaRPr lang="es-MX" sz="1000" dirty="0"/>
            </a:p>
          </p:txBody>
        </p:sp>
        <p:sp>
          <p:nvSpPr>
            <p:cNvPr id="19" name="CuadroTexto 18"/>
            <p:cNvSpPr txBox="1"/>
            <p:nvPr/>
          </p:nvSpPr>
          <p:spPr>
            <a:xfrm>
              <a:off x="5623122" y="5465939"/>
              <a:ext cx="593165" cy="246221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000" dirty="0" smtClean="0"/>
                <a:t>se</a:t>
              </a:r>
              <a:endParaRPr lang="es-MX" sz="1000" dirty="0"/>
            </a:p>
          </p:txBody>
        </p:sp>
        <p:grpSp>
          <p:nvGrpSpPr>
            <p:cNvPr id="24" name="23 Grupo"/>
            <p:cNvGrpSpPr/>
            <p:nvPr/>
          </p:nvGrpSpPr>
          <p:grpSpPr>
            <a:xfrm>
              <a:off x="438992" y="3971949"/>
              <a:ext cx="11160271" cy="284610"/>
              <a:chOff x="581492" y="4435074"/>
              <a:chExt cx="11160271" cy="284610"/>
            </a:xfrm>
          </p:grpSpPr>
          <p:sp>
            <p:nvSpPr>
              <p:cNvPr id="12" name="CuadroTexto 11"/>
              <p:cNvSpPr txBox="1"/>
              <p:nvPr/>
            </p:nvSpPr>
            <p:spPr>
              <a:xfrm>
                <a:off x="581492" y="4461203"/>
                <a:ext cx="593165" cy="246221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000" dirty="0" smtClean="0"/>
                  <a:t>un </a:t>
                </a:r>
                <a:endParaRPr lang="es-MX" sz="1000" dirty="0"/>
              </a:p>
            </p:txBody>
          </p:sp>
          <p:sp>
            <p:nvSpPr>
              <p:cNvPr id="13" name="CuadroTexto 12"/>
              <p:cNvSpPr txBox="1"/>
              <p:nvPr/>
            </p:nvSpPr>
            <p:spPr>
              <a:xfrm>
                <a:off x="1931553" y="4473463"/>
                <a:ext cx="593165" cy="246221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000" dirty="0" smtClean="0"/>
                  <a:t>son</a:t>
                </a:r>
                <a:endParaRPr lang="es-MX" sz="1000" dirty="0"/>
              </a:p>
            </p:txBody>
          </p:sp>
          <p:sp>
            <p:nvSpPr>
              <p:cNvPr id="14" name="CuadroTexto 13"/>
              <p:cNvSpPr txBox="1"/>
              <p:nvPr/>
            </p:nvSpPr>
            <p:spPr>
              <a:xfrm>
                <a:off x="3233706" y="4473463"/>
                <a:ext cx="593165" cy="246221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000" dirty="0" smtClean="0"/>
                  <a:t>se</a:t>
                </a:r>
                <a:endParaRPr lang="es-MX" sz="1000" dirty="0"/>
              </a:p>
            </p:txBody>
          </p:sp>
          <p:sp>
            <p:nvSpPr>
              <p:cNvPr id="17" name="CuadroTexto 16"/>
              <p:cNvSpPr txBox="1"/>
              <p:nvPr/>
            </p:nvSpPr>
            <p:spPr>
              <a:xfrm>
                <a:off x="4630859" y="4473463"/>
                <a:ext cx="593165" cy="246221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000" dirty="0" smtClean="0"/>
                  <a:t>al</a:t>
                </a:r>
              </a:p>
            </p:txBody>
          </p:sp>
          <p:sp>
            <p:nvSpPr>
              <p:cNvPr id="18" name="CuadroTexto 17"/>
              <p:cNvSpPr txBox="1"/>
              <p:nvPr/>
            </p:nvSpPr>
            <p:spPr>
              <a:xfrm>
                <a:off x="5896813" y="4473463"/>
                <a:ext cx="593165" cy="246221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000" dirty="0" smtClean="0"/>
                  <a:t>incluye</a:t>
                </a:r>
              </a:p>
            </p:txBody>
          </p:sp>
          <p:sp>
            <p:nvSpPr>
              <p:cNvPr id="20" name="CuadroTexto 19"/>
              <p:cNvSpPr txBox="1"/>
              <p:nvPr/>
            </p:nvSpPr>
            <p:spPr>
              <a:xfrm>
                <a:off x="7237908" y="4473463"/>
                <a:ext cx="813558" cy="246221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000" dirty="0" smtClean="0"/>
                  <a:t>se basa </a:t>
                </a:r>
                <a:endParaRPr lang="es-MX" sz="1000" dirty="0"/>
              </a:p>
            </p:txBody>
          </p:sp>
          <p:sp>
            <p:nvSpPr>
              <p:cNvPr id="21" name="CuadroTexto 20"/>
              <p:cNvSpPr txBox="1"/>
              <p:nvPr/>
            </p:nvSpPr>
            <p:spPr>
              <a:xfrm>
                <a:off x="8556585" y="4438479"/>
                <a:ext cx="593165" cy="246221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000" dirty="0" smtClean="0"/>
                  <a:t>se</a:t>
                </a:r>
                <a:endParaRPr lang="es-MX" sz="1000" dirty="0"/>
              </a:p>
            </p:txBody>
          </p:sp>
          <p:sp>
            <p:nvSpPr>
              <p:cNvPr id="22" name="CuadroTexto 21"/>
              <p:cNvSpPr txBox="1"/>
              <p:nvPr/>
            </p:nvSpPr>
            <p:spPr>
              <a:xfrm>
                <a:off x="11148598" y="4435074"/>
                <a:ext cx="593165" cy="246221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000" dirty="0" smtClean="0"/>
                  <a:t>son</a:t>
                </a:r>
                <a:endParaRPr lang="es-MX" sz="1000" dirty="0"/>
              </a:p>
            </p:txBody>
          </p:sp>
          <p:sp>
            <p:nvSpPr>
              <p:cNvPr id="23" name="CuadroTexto 22"/>
              <p:cNvSpPr txBox="1"/>
              <p:nvPr/>
            </p:nvSpPr>
            <p:spPr>
              <a:xfrm>
                <a:off x="9871021" y="4444811"/>
                <a:ext cx="593165" cy="246221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000" dirty="0" smtClean="0"/>
                  <a:t>son</a:t>
                </a:r>
                <a:endParaRPr lang="es-MX" sz="1000" dirty="0"/>
              </a:p>
            </p:txBody>
          </p:sp>
        </p:grpSp>
      </p:grpSp>
      <p:sp>
        <p:nvSpPr>
          <p:cNvPr id="26" name="1 Título"/>
          <p:cNvSpPr>
            <a:spLocks noGrp="1"/>
          </p:cNvSpPr>
          <p:nvPr>
            <p:ph type="ctrTitle"/>
          </p:nvPr>
        </p:nvSpPr>
        <p:spPr>
          <a:xfrm>
            <a:off x="58055" y="-203195"/>
            <a:ext cx="13062857" cy="580570"/>
          </a:xfrm>
        </p:spPr>
        <p:txBody>
          <a:bodyPr>
            <a:noAutofit/>
          </a:bodyPr>
          <a:lstStyle/>
          <a:p>
            <a:r>
              <a:rPr lang="es-MX" sz="2000" b="1" dirty="0" smtClean="0">
                <a:solidFill>
                  <a:schemeClr val="accent2">
                    <a:lumMod val="75000"/>
                  </a:schemeClr>
                </a:solidFill>
              </a:rPr>
              <a:t>Universidad Autónoma  del Estado  de Hidalgo</a:t>
            </a:r>
            <a:endParaRPr lang="es-MX" sz="1800" dirty="0"/>
          </a:p>
        </p:txBody>
      </p:sp>
      <p:pic>
        <p:nvPicPr>
          <p:cNvPr id="27" name="Picture 2" descr="https://encrypted-tbn1.gstatic.com/images?q=tbn:ANd9GcTOIUFZxrBW6fjQUrFclt5wHa4KpkoIpT_yZ-3JDZLgGzMVva05"/>
          <p:cNvPicPr>
            <a:picLocks noChangeAspect="1" noChangeArrowheads="1"/>
          </p:cNvPicPr>
          <p:nvPr/>
        </p:nvPicPr>
        <p:blipFill>
          <a:blip r:embed="rId6" r:link="rId7" cstate="print"/>
          <a:stretch>
            <a:fillRect/>
          </a:stretch>
        </p:blipFill>
        <p:spPr bwMode="auto">
          <a:xfrm>
            <a:off x="58056" y="145144"/>
            <a:ext cx="1257181" cy="125623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8" name="27 CuadroTexto"/>
          <p:cNvSpPr txBox="1"/>
          <p:nvPr/>
        </p:nvSpPr>
        <p:spPr>
          <a:xfrm>
            <a:off x="8100425" y="5780782"/>
            <a:ext cx="2903359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800" b="1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s-MX" dirty="0" smtClean="0">
                <a:solidFill>
                  <a:schemeClr val="tx2"/>
                </a:solidFill>
              </a:rPr>
              <a:t>Instituto de ciencias </a:t>
            </a:r>
          </a:p>
          <a:p>
            <a:r>
              <a:rPr lang="es-MX" dirty="0" smtClean="0">
                <a:solidFill>
                  <a:schemeClr val="tx2"/>
                </a:solidFill>
              </a:rPr>
              <a:t>económico administrativas</a:t>
            </a:r>
            <a:br>
              <a:rPr lang="es-MX" dirty="0" smtClean="0">
                <a:solidFill>
                  <a:schemeClr val="tx2"/>
                </a:solidFill>
              </a:rPr>
            </a:br>
            <a:endParaRPr lang="es-MX" dirty="0"/>
          </a:p>
        </p:txBody>
      </p:sp>
      <p:pic>
        <p:nvPicPr>
          <p:cNvPr id="29" name="Imagen 5"/>
          <p:cNvPicPr>
            <a:picLocks noChangeAspect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11126787" y="5847676"/>
            <a:ext cx="735012" cy="96678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xmlns="" val="1896418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irador">
  <a:themeElements>
    <a:clrScheme name="Urbano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Mirador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Mirador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162</TotalTime>
  <Words>169</Words>
  <Application>Microsoft Office PowerPoint</Application>
  <PresentationFormat>Personalizado</PresentationFormat>
  <Paragraphs>53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Mirador</vt:lpstr>
      <vt:lpstr>Universidad Autónoma del Estado de Hidalgo Instituto de ciencias económico administrativas Licenciatura en contaduría</vt:lpstr>
      <vt:lpstr>Universidad Autónoma  del Estado  de Hidalgo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Zuleima</dc:creator>
  <cp:lastModifiedBy>JHP</cp:lastModifiedBy>
  <cp:revision>20</cp:revision>
  <dcterms:created xsi:type="dcterms:W3CDTF">2014-08-21T15:59:10Z</dcterms:created>
  <dcterms:modified xsi:type="dcterms:W3CDTF">2014-09-26T19:24:41Z</dcterms:modified>
</cp:coreProperties>
</file>