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D5EF8C-417E-4BE7-956A-642D146BDFF1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76CDDE4C-1446-4172-B729-211918C51478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  <a:effectLst>
          <a:innerShdw blurRad="114300">
            <a:prstClr val="black"/>
          </a:innerShdw>
        </a:effectLst>
      </dgm:spPr>
      <dgm:t>
        <a:bodyPr/>
        <a:lstStyle/>
        <a:p>
          <a:r>
            <a:rPr lang="es-MX" sz="18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FACTORES DE PROTECCION</a:t>
          </a:r>
          <a:endParaRPr lang="es-MX" sz="1800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E2F9FCF5-9549-4590-99DD-40CA55A88939}" type="parTrans" cxnId="{FA0A15C2-0C45-4DAD-AAFB-0DB0FC5C7004}">
      <dgm:prSet/>
      <dgm:spPr/>
      <dgm:t>
        <a:bodyPr/>
        <a:lstStyle/>
        <a:p>
          <a:endParaRPr lang="es-MX" sz="2400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C8A9704D-BE5D-47CE-A460-74CEFC1F8644}" type="sibTrans" cxnId="{FA0A15C2-0C45-4DAD-AAFB-0DB0FC5C7004}">
      <dgm:prSet/>
      <dgm:spPr/>
      <dgm:t>
        <a:bodyPr/>
        <a:lstStyle/>
        <a:p>
          <a:endParaRPr lang="es-MX" sz="2400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366F8C29-8BFE-4607-8269-4BCE2574DC81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  <a:ln>
          <a:noFill/>
        </a:ln>
        <a:effectLst>
          <a:glow rad="228600">
            <a:schemeClr val="accent6">
              <a:satMod val="175000"/>
              <a:alpha val="40000"/>
            </a:schemeClr>
          </a:glow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r>
            <a:rPr lang="es-MX" sz="105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AUTOESTIMA</a:t>
          </a:r>
          <a:endParaRPr lang="es-MX" sz="1050" b="1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76A0C21E-C978-4CC4-9060-72F0B58A1BB5}" type="parTrans" cxnId="{5623C3CE-B1ED-457C-A213-938BD52DA7F4}">
      <dgm:prSet/>
      <dgm:spPr/>
      <dgm:t>
        <a:bodyPr/>
        <a:lstStyle/>
        <a:p>
          <a:endParaRPr lang="es-MX" sz="2400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EC84641D-8B5D-4191-8671-C479C00A3E1D}" type="sibTrans" cxnId="{5623C3CE-B1ED-457C-A213-938BD52DA7F4}">
      <dgm:prSet/>
      <dgm:spPr/>
      <dgm:t>
        <a:bodyPr/>
        <a:lstStyle/>
        <a:p>
          <a:endParaRPr lang="es-MX" sz="2400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280F082D-974B-4764-9461-A50117B47860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  <a:ln>
          <a:prstDash val="sysDot"/>
        </a:ln>
        <a:effectLst>
          <a:innerShdw blurRad="114300">
            <a:prstClr val="black"/>
          </a:innerShdw>
        </a:effectLst>
        <a:scene3d>
          <a:camera prst="perspectiveLeft"/>
          <a:lightRig rig="flat" dir="t"/>
        </a:scene3d>
        <a:sp3d/>
      </dgm:spPr>
      <dgm:t>
        <a:bodyPr/>
        <a:lstStyle/>
        <a:p>
          <a:r>
            <a:rPr lang="es-MX" sz="70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Autoconocimiento</a:t>
          </a:r>
          <a:endParaRPr lang="es-MX" sz="700" b="1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8B5DAA1E-B4DD-41B5-A938-93F378DF5457}" type="parTrans" cxnId="{39A61317-EEFD-4E87-959B-E909CBE93C75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MX" sz="2400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1FCC269B-AE5F-4A10-9DD7-9637615A5C75}" type="sibTrans" cxnId="{39A61317-EEFD-4E87-959B-E909CBE93C75}">
      <dgm:prSet/>
      <dgm:spPr/>
      <dgm:t>
        <a:bodyPr/>
        <a:lstStyle/>
        <a:p>
          <a:endParaRPr lang="es-MX" sz="2400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64D4DA7A-96B6-4C34-97F2-2983B02B2C10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  <a:ln>
          <a:prstDash val="sysDot"/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es-MX" sz="70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Autoconcepto</a:t>
          </a:r>
          <a:endParaRPr lang="es-MX" sz="700" b="1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C0746DE6-5C39-4721-A34F-8E98A6E1537C}" type="parTrans" cxnId="{692A0498-8F4E-439E-8CA2-A3953484E9AB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MX" sz="2400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478689BC-4975-4064-8831-D8C27BD9FB40}" type="sibTrans" cxnId="{692A0498-8F4E-439E-8CA2-A3953484E9AB}">
      <dgm:prSet/>
      <dgm:spPr/>
      <dgm:t>
        <a:bodyPr/>
        <a:lstStyle/>
        <a:p>
          <a:endParaRPr lang="es-MX" sz="2400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8B281922-CFCB-4D19-96CA-336807838348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  <a:ln>
          <a:prstDash val="sysDot"/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es-MX" sz="700" b="1" cap="none" spc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Autoevaluacion</a:t>
          </a:r>
          <a:endParaRPr lang="es-MX" sz="700" b="1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46F82B02-7D73-4767-B071-6440F6353358}" type="parTrans" cxnId="{D0632469-7EAF-4C5B-9537-E086F1037013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MX" sz="2400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54555C5A-8F1E-4B13-B9E9-BAADD3E550E3}" type="sibTrans" cxnId="{D0632469-7EAF-4C5B-9537-E086F1037013}">
      <dgm:prSet/>
      <dgm:spPr/>
      <dgm:t>
        <a:bodyPr/>
        <a:lstStyle/>
        <a:p>
          <a:endParaRPr lang="es-MX" sz="2400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AF525327-CDDD-4613-9484-B68717247A40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  <a:ln>
          <a:prstDash val="sysDot"/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es-MX" sz="700" b="1" cap="none" spc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Autoaceptacion</a:t>
          </a:r>
          <a:endParaRPr lang="es-MX" sz="700" b="1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D251F8B0-8217-4687-A468-ED7CF593F102}" type="parTrans" cxnId="{65FEF977-5E56-49B0-BFDA-678318465585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MX" sz="2400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AD136E7E-7EA9-4247-ACAE-CC641A334C02}" type="sibTrans" cxnId="{65FEF977-5E56-49B0-BFDA-678318465585}">
      <dgm:prSet/>
      <dgm:spPr/>
      <dgm:t>
        <a:bodyPr/>
        <a:lstStyle/>
        <a:p>
          <a:endParaRPr lang="es-MX" sz="2400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6915553D-16DD-4D38-B331-D90FDD00F00B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  <a:ln>
          <a:prstDash val="sysDot"/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es-MX" sz="70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Autorespeto</a:t>
          </a:r>
          <a:endParaRPr lang="es-MX" sz="700" b="1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3C0DC7F9-588E-4183-8C79-D94F6CBC5036}" type="parTrans" cxnId="{22DA7803-9122-407A-8EE7-830D87E48B5E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MX" sz="2400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DDC7D0F1-6CFD-4CA9-ACF4-11AE96548A5D}" type="sibTrans" cxnId="{22DA7803-9122-407A-8EE7-830D87E48B5E}">
      <dgm:prSet/>
      <dgm:spPr/>
      <dgm:t>
        <a:bodyPr/>
        <a:lstStyle/>
        <a:p>
          <a:endParaRPr lang="es-MX" sz="2400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8DE27FDE-1F96-41BD-ADF5-D962766DC6F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  <a:ln>
          <a:prstDash val="sysDot"/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es-MX" sz="70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Interpersonal</a:t>
          </a:r>
          <a:endParaRPr lang="es-MX" sz="700" b="1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F3E49FD9-7662-4691-BA9B-BBDC783759E0}" type="parTrans" cxnId="{B3390320-5124-49E9-A110-779352F98341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MX" sz="2400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C5EB5961-4A89-44D6-8BDD-73D7C04E9379}" type="sibTrans" cxnId="{B3390320-5124-49E9-A110-779352F98341}">
      <dgm:prSet/>
      <dgm:spPr/>
      <dgm:t>
        <a:bodyPr/>
        <a:lstStyle/>
        <a:p>
          <a:endParaRPr lang="es-MX" sz="2400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DD060FC0-451B-4206-AC96-04BBEB6FD21B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  <a:ln>
          <a:prstDash val="sysDot"/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es-MX" sz="70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Corporal-</a:t>
          </a:r>
          <a:r>
            <a:rPr lang="es-MX" sz="700" b="1" cap="none" spc="0" dirty="0" err="1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Kinestesica</a:t>
          </a:r>
          <a:endParaRPr lang="es-MX" sz="700" b="1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1F65E8BB-72A7-42BF-BE15-25B08C625AE0}" type="parTrans" cxnId="{699B3E6A-EFF8-4FAF-8C36-046A118E1C1E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MX" sz="2400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B823273B-CB6C-4D87-B14C-18205455C0FE}" type="sibTrans" cxnId="{699B3E6A-EFF8-4FAF-8C36-046A118E1C1E}">
      <dgm:prSet/>
      <dgm:spPr/>
      <dgm:t>
        <a:bodyPr/>
        <a:lstStyle/>
        <a:p>
          <a:endParaRPr lang="es-MX" sz="2400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855EBF6D-CA89-4698-AA73-4F41038E40CE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  <a:ln>
          <a:prstDash val="sysDot"/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es-MX" sz="700" b="1" cap="none" spc="0" dirty="0" err="1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Logica-Matematica</a:t>
          </a:r>
          <a:endParaRPr lang="es-MX" sz="700" b="1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BAA48B49-13B6-4B69-9C64-30075894E617}" type="parTrans" cxnId="{7958117C-D5FC-4FFE-82CD-8B0BFEABF3FF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MX" sz="2400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56BB4400-26AA-47E5-ACEE-8D2A37C07450}" type="sibTrans" cxnId="{7958117C-D5FC-4FFE-82CD-8B0BFEABF3FF}">
      <dgm:prSet/>
      <dgm:spPr/>
      <dgm:t>
        <a:bodyPr/>
        <a:lstStyle/>
        <a:p>
          <a:endParaRPr lang="es-MX" sz="2400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DB0F499F-3CF0-46A0-A6D6-569483CEC0D3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  <a:ln>
          <a:prstDash val="sysDot"/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es-MX" sz="700" b="1" cap="none" spc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Visual- Espacial</a:t>
          </a:r>
          <a:endParaRPr lang="es-MX" sz="700" b="1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FFB8100A-4126-4D7A-83C9-D8BC61429152}" type="parTrans" cxnId="{B14643C5-7BDB-49DB-92C4-068769A60AAC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MX" sz="2400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BCCCAC61-1761-47CD-8764-472250B69764}" type="sibTrans" cxnId="{B14643C5-7BDB-49DB-92C4-068769A60AAC}">
      <dgm:prSet/>
      <dgm:spPr/>
      <dgm:t>
        <a:bodyPr/>
        <a:lstStyle/>
        <a:p>
          <a:endParaRPr lang="es-MX" sz="2400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7CA83BA8-B313-468C-B4A1-5B9F2513B42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  <a:ln>
          <a:prstDash val="sysDot"/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es-MX" sz="70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Musical-</a:t>
          </a:r>
          <a:r>
            <a:rPr lang="es-MX" sz="700" b="1" cap="none" spc="0" dirty="0" err="1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Ritmica</a:t>
          </a:r>
          <a:endParaRPr lang="es-MX" sz="700" b="1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C54CAC31-D20A-4752-A8AC-CBD86B39C0F6}" type="parTrans" cxnId="{AA027571-3B04-4EAE-907E-A4A429E78B75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MX" sz="2400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BF97B160-DF3F-42A6-9511-796B0F75A0F6}" type="sibTrans" cxnId="{AA027571-3B04-4EAE-907E-A4A429E78B75}">
      <dgm:prSet/>
      <dgm:spPr/>
      <dgm:t>
        <a:bodyPr/>
        <a:lstStyle/>
        <a:p>
          <a:endParaRPr lang="es-MX" sz="2400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24807E45-674D-4A12-8980-AE128FECF594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  <a:ln>
          <a:prstDash val="sysDot"/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es-MX" sz="700" b="1" cap="none" spc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Verbal- Linguistica</a:t>
          </a:r>
          <a:endParaRPr lang="es-MX" sz="700" b="1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2AFF96CD-FFA3-49D5-BD45-697521D52A5F}" type="parTrans" cxnId="{F82703F8-1069-4DCE-83E9-98800440197E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MX" sz="2400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6581B485-83B4-4CEF-B9CC-4F7E22B1492D}" type="sibTrans" cxnId="{F82703F8-1069-4DCE-83E9-98800440197E}">
      <dgm:prSet/>
      <dgm:spPr/>
      <dgm:t>
        <a:bodyPr/>
        <a:lstStyle/>
        <a:p>
          <a:endParaRPr lang="es-MX" sz="2400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6AC6C8EC-31FA-4129-B992-0C60E1F79E69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  <a:ln>
          <a:prstDash val="sysDot"/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es-MX" sz="700" b="1" cap="none" spc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Naturalista</a:t>
          </a:r>
          <a:endParaRPr lang="es-MX" sz="700" b="1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067C673F-FF80-419E-A3AB-5831280B36D3}" type="parTrans" cxnId="{997507F5-6BE4-478A-A804-6AC074F4E212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MX" sz="2400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A3137C63-2DE9-47C4-B542-77585FA0D029}" type="sibTrans" cxnId="{997507F5-6BE4-478A-A804-6AC074F4E212}">
      <dgm:prSet/>
      <dgm:spPr/>
      <dgm:t>
        <a:bodyPr/>
        <a:lstStyle/>
        <a:p>
          <a:endParaRPr lang="es-MX" sz="2400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2EB75DB6-4BD2-4B8F-B8DA-21D6C53EC9C4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  <a:ln>
          <a:prstDash val="sysDot"/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es-MX" sz="700" b="1" cap="none" spc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Intrapersonal</a:t>
          </a:r>
          <a:endParaRPr lang="es-MX" sz="700" b="1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FDF19072-9223-47F1-8487-C689FAA85185}" type="parTrans" cxnId="{AFB968F4-D84E-47D0-90C1-F76215B626BF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MX" sz="2400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532FF9FC-48DB-466A-953B-1588E4343201}" type="sibTrans" cxnId="{AFB968F4-D84E-47D0-90C1-F76215B626BF}">
      <dgm:prSet/>
      <dgm:spPr/>
      <dgm:t>
        <a:bodyPr/>
        <a:lstStyle/>
        <a:p>
          <a:endParaRPr lang="es-MX" sz="2400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DF0D8E79-5163-4BFF-8291-239CB7F80554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  <a:ln>
          <a:noFill/>
        </a:ln>
        <a:effectLst>
          <a:glow rad="228600">
            <a:schemeClr val="accent6">
              <a:satMod val="175000"/>
              <a:alpha val="40000"/>
            </a:schemeClr>
          </a:glow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r>
            <a:rPr lang="es-MX" sz="105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INTELIGENCIAS MULTIPLES</a:t>
          </a:r>
          <a:endParaRPr lang="es-MX" sz="1050" b="1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4450E806-49DE-4007-82ED-E7B22FB65AF9}" type="sibTrans" cxnId="{726D72C3-F0AD-4CB9-94DA-078BD65B5B38}">
      <dgm:prSet/>
      <dgm:spPr/>
      <dgm:t>
        <a:bodyPr/>
        <a:lstStyle/>
        <a:p>
          <a:endParaRPr lang="es-MX" sz="2400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A86FB73F-5BA1-4987-AD95-FA521A6410BC}" type="parTrans" cxnId="{726D72C3-F0AD-4CB9-94DA-078BD65B5B38}">
      <dgm:prSet/>
      <dgm:spPr/>
      <dgm:t>
        <a:bodyPr/>
        <a:lstStyle/>
        <a:p>
          <a:endParaRPr lang="es-MX" sz="2400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F2FF5861-F2A7-4588-9E14-9B014A401213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  <a:ln>
          <a:noFill/>
        </a:ln>
        <a:effectLst>
          <a:glow rad="228600">
            <a:schemeClr val="accent6">
              <a:satMod val="175000"/>
              <a:alpha val="40000"/>
            </a:schemeClr>
          </a:glow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r>
            <a:rPr lang="es-MX" sz="105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INTELIGENCIA EMOCIONAL</a:t>
          </a:r>
          <a:endParaRPr lang="es-MX" sz="1050" b="1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1FFB4AF6-17F5-4217-BBB8-227FC14A601D}" type="parTrans" cxnId="{20CBC84D-0F50-488C-B9D6-36EFABB3A7B4}">
      <dgm:prSet/>
      <dgm:spPr/>
      <dgm:t>
        <a:bodyPr/>
        <a:lstStyle/>
        <a:p>
          <a:endParaRPr lang="es-MX" sz="2400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79CBC736-8D83-428D-8178-BCD3DBC56EB2}" type="sibTrans" cxnId="{20CBC84D-0F50-488C-B9D6-36EFABB3A7B4}">
      <dgm:prSet/>
      <dgm:spPr/>
      <dgm:t>
        <a:bodyPr/>
        <a:lstStyle/>
        <a:p>
          <a:endParaRPr lang="es-MX" sz="2400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A273D6C9-55B0-4A7C-BAF0-DE4E19610AF1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  <a:ln>
          <a:noFill/>
        </a:ln>
        <a:effectLst>
          <a:glow rad="228600">
            <a:schemeClr val="accent6">
              <a:satMod val="175000"/>
              <a:alpha val="40000"/>
            </a:schemeClr>
          </a:glow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r>
            <a:rPr lang="es-MX" sz="1050" b="1" cap="none" spc="0" dirty="0" smtClean="0">
              <a:ln/>
              <a:solidFill>
                <a:schemeClr val="tx1"/>
              </a:solidFill>
              <a:effectLst/>
            </a:rPr>
            <a:t>ASERTIVIDAD</a:t>
          </a:r>
          <a:endParaRPr lang="es-MX" sz="1050" b="1" cap="none" spc="0" dirty="0">
            <a:ln/>
            <a:solidFill>
              <a:schemeClr val="tx1"/>
            </a:solidFill>
            <a:effectLst/>
          </a:endParaRPr>
        </a:p>
      </dgm:t>
    </dgm:pt>
    <dgm:pt modelId="{ABD3C285-5DDE-42CA-8A6F-0A450F3D5FC7}" type="parTrans" cxnId="{B173BE4C-6127-432F-865C-EF74D0FCB5CC}">
      <dgm:prSet/>
      <dgm:spPr/>
      <dgm:t>
        <a:bodyPr/>
        <a:lstStyle/>
        <a:p>
          <a:endParaRPr lang="es-MX" sz="2400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31722898-74C2-4324-9ED1-C571E205B938}" type="sibTrans" cxnId="{B173BE4C-6127-432F-865C-EF74D0FCB5CC}">
      <dgm:prSet/>
      <dgm:spPr/>
      <dgm:t>
        <a:bodyPr/>
        <a:lstStyle/>
        <a:p>
          <a:endParaRPr lang="es-MX" sz="2400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D750C81C-3964-458C-884A-9EC97BA31769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  <a:ln>
          <a:prstDash val="sysDot"/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es-MX" sz="70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Conocer las propias emociones</a:t>
          </a:r>
          <a:endParaRPr lang="es-MX" sz="700" b="1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636B5B3A-7343-4143-8BCD-A390FE1E59A9}" type="parTrans" cxnId="{55974630-DAC4-49E2-B9B4-62F81D6B53B3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MX" sz="2400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4FB13E8B-BDA2-465C-82D3-E221DE433A22}" type="sibTrans" cxnId="{55974630-DAC4-49E2-B9B4-62F81D6B53B3}">
      <dgm:prSet/>
      <dgm:spPr/>
      <dgm:t>
        <a:bodyPr/>
        <a:lstStyle/>
        <a:p>
          <a:endParaRPr lang="es-MX" sz="2400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07CE672D-DEF1-43B8-85A4-1658463EDC3F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  <a:ln>
          <a:prstDash val="sysDot"/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es-MX" sz="70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Automotivación y Autorregulación</a:t>
          </a:r>
          <a:endParaRPr lang="es-MX" sz="700" b="1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B6D5D677-274B-4A8E-B4FB-03CD2A7B0C5A}" type="parTrans" cxnId="{19FEE49F-9984-44E6-9B08-57FE26F68476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MX" sz="2400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885A9D3C-97F2-44C2-B4FF-DF74946AC40F}" type="sibTrans" cxnId="{19FEE49F-9984-44E6-9B08-57FE26F68476}">
      <dgm:prSet/>
      <dgm:spPr/>
      <dgm:t>
        <a:bodyPr/>
        <a:lstStyle/>
        <a:p>
          <a:endParaRPr lang="es-MX" sz="2400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A364EB0E-83AF-44DD-9F51-797B1BE24147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  <a:ln>
          <a:prstDash val="sysDot"/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es-MX" sz="70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Empatía</a:t>
          </a:r>
          <a:endParaRPr lang="es-MX" sz="700" b="1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FAB1D1DA-4508-422E-AADE-5BF8E5BA7751}" type="parTrans" cxnId="{D3F4035E-CCE1-4DDF-894E-7C7262ED8B36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MX" sz="2400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F9087371-3017-4693-814F-3C7F29218015}" type="sibTrans" cxnId="{D3F4035E-CCE1-4DDF-894E-7C7262ED8B36}">
      <dgm:prSet/>
      <dgm:spPr/>
      <dgm:t>
        <a:bodyPr/>
        <a:lstStyle/>
        <a:p>
          <a:endParaRPr lang="es-MX" sz="2400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5FDDF9FB-C62B-462A-B3F2-E5C8D9343EA3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  <a:ln>
          <a:prstDash val="sysDot"/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es-MX" sz="70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Manejo de la emoción</a:t>
          </a:r>
          <a:endParaRPr lang="es-MX" sz="700" b="1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CE835504-F1B8-4812-A017-72324254571D}" type="parTrans" cxnId="{8F36A451-DBEC-4300-B639-6547D3B8373F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MX" sz="2400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215B66C5-EE0B-4383-896C-8262F2C5A619}" type="sibTrans" cxnId="{8F36A451-DBEC-4300-B639-6547D3B8373F}">
      <dgm:prSet/>
      <dgm:spPr/>
      <dgm:t>
        <a:bodyPr/>
        <a:lstStyle/>
        <a:p>
          <a:endParaRPr lang="es-MX" sz="2400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4E503D99-8515-47D6-9F87-E9270D6209E2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  <a:ln>
          <a:prstDash val="sysDot"/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es-MX" sz="70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Describir el comportamiento</a:t>
          </a:r>
          <a:endParaRPr lang="es-MX" sz="700" b="1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0637E1FD-C77C-4489-A6DD-7842E9C3B205}" type="parTrans" cxnId="{24A6F029-EF95-4B9C-82BF-E3A262B42B35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MX" sz="2400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4F882A41-EFF2-490E-9282-4D6777FB62A2}" type="sibTrans" cxnId="{24A6F029-EF95-4B9C-82BF-E3A262B42B35}">
      <dgm:prSet/>
      <dgm:spPr/>
      <dgm:t>
        <a:bodyPr/>
        <a:lstStyle/>
        <a:p>
          <a:endParaRPr lang="es-MX" sz="2400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C4A7C996-48DB-454C-8C31-188579CC080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  <a:ln>
          <a:prstDash val="sysDot"/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es-MX" sz="70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Expresar el sentimiento</a:t>
          </a:r>
          <a:endParaRPr lang="es-MX" sz="700" b="1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076E5972-99C1-47E0-BC48-28118E344A75}" type="parTrans" cxnId="{CE975C51-427A-43C2-A43E-B9EBEDCE3E3C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MX" sz="2400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63B912E5-0F13-4D12-833E-5B0E1F2FCE2D}" type="sibTrans" cxnId="{CE975C51-427A-43C2-A43E-B9EBEDCE3E3C}">
      <dgm:prSet/>
      <dgm:spPr/>
      <dgm:t>
        <a:bodyPr/>
        <a:lstStyle/>
        <a:p>
          <a:endParaRPr lang="es-MX" sz="2400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12B26FCF-B59D-4164-AA01-9A45FD72238C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  <a:ln>
          <a:prstDash val="sysDot"/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es-MX" sz="70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Aclarar el efecto</a:t>
          </a:r>
          <a:endParaRPr lang="es-MX" sz="700" b="1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3A2814CC-73CF-4E9A-A47D-A4049B08C3E9}" type="parTrans" cxnId="{68287BB2-37AB-4BA9-B67C-5928FEB8D3F8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MX" sz="2400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04BCB5DE-31B3-4D1D-BA91-E6FA023EC3EC}" type="sibTrans" cxnId="{68287BB2-37AB-4BA9-B67C-5928FEB8D3F8}">
      <dgm:prSet/>
      <dgm:spPr/>
      <dgm:t>
        <a:bodyPr/>
        <a:lstStyle/>
        <a:p>
          <a:endParaRPr lang="es-MX" sz="2400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6D6067F8-3B74-4B38-8B5A-D8F70A82CFCB}" type="pres">
      <dgm:prSet presAssocID="{93D5EF8C-417E-4BE7-956A-642D146BDFF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62E7E9B9-7705-436E-AF58-25523B123BFA}" type="pres">
      <dgm:prSet presAssocID="{76CDDE4C-1446-4172-B729-211918C51478}" presName="hierRoot1" presStyleCnt="0">
        <dgm:presLayoutVars>
          <dgm:hierBranch val="init"/>
        </dgm:presLayoutVars>
      </dgm:prSet>
      <dgm:spPr/>
    </dgm:pt>
    <dgm:pt modelId="{485AACE5-E311-458D-8325-CE9A6884A328}" type="pres">
      <dgm:prSet presAssocID="{76CDDE4C-1446-4172-B729-211918C51478}" presName="rootComposite1" presStyleCnt="0"/>
      <dgm:spPr/>
    </dgm:pt>
    <dgm:pt modelId="{816EA0A1-EA23-4A0C-8FB9-C8ED72CDB1FF}" type="pres">
      <dgm:prSet presAssocID="{76CDDE4C-1446-4172-B729-211918C51478}" presName="rootText1" presStyleLbl="node0" presStyleIdx="0" presStyleCnt="1" custScaleX="240614" custLinFactNeighborX="-5643" custLinFactNeighborY="-95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1011443B-B85A-4BDF-AF69-B8C0EE8B0E67}" type="pres">
      <dgm:prSet presAssocID="{76CDDE4C-1446-4172-B729-211918C51478}" presName="rootConnector1" presStyleLbl="node1" presStyleIdx="0" presStyleCnt="0"/>
      <dgm:spPr/>
      <dgm:t>
        <a:bodyPr/>
        <a:lstStyle/>
        <a:p>
          <a:endParaRPr lang="es-MX"/>
        </a:p>
      </dgm:t>
    </dgm:pt>
    <dgm:pt modelId="{DBDCC716-7E83-4C9B-AD28-3DA88F2F0A18}" type="pres">
      <dgm:prSet presAssocID="{76CDDE4C-1446-4172-B729-211918C51478}" presName="hierChild2" presStyleCnt="0"/>
      <dgm:spPr/>
    </dgm:pt>
    <dgm:pt modelId="{9B8BED47-F45B-412C-9F75-C2CB689F87BD}" type="pres">
      <dgm:prSet presAssocID="{76A0C21E-C978-4CC4-9060-72F0B58A1BB5}" presName="Name37" presStyleLbl="parChTrans1D2" presStyleIdx="0" presStyleCnt="4"/>
      <dgm:spPr/>
      <dgm:t>
        <a:bodyPr/>
        <a:lstStyle/>
        <a:p>
          <a:endParaRPr lang="es-MX"/>
        </a:p>
      </dgm:t>
    </dgm:pt>
    <dgm:pt modelId="{4096DF98-5C59-4448-BCC3-66760B2A3C9A}" type="pres">
      <dgm:prSet presAssocID="{366F8C29-8BFE-4607-8269-4BCE2574DC81}" presName="hierRoot2" presStyleCnt="0">
        <dgm:presLayoutVars>
          <dgm:hierBranch val="init"/>
        </dgm:presLayoutVars>
      </dgm:prSet>
      <dgm:spPr/>
    </dgm:pt>
    <dgm:pt modelId="{3F716B2D-2C1E-4EB9-875F-6096B30E60B5}" type="pres">
      <dgm:prSet presAssocID="{366F8C29-8BFE-4607-8269-4BCE2574DC81}" presName="rootComposite" presStyleCnt="0"/>
      <dgm:spPr/>
    </dgm:pt>
    <dgm:pt modelId="{F6E9CCAB-ED9B-4521-9D4D-1F7F3F53BD5C}" type="pres">
      <dgm:prSet presAssocID="{366F8C29-8BFE-4607-8269-4BCE2574DC81}" presName="rootText" presStyleLbl="node2" presStyleIdx="0" presStyleCnt="4" custLinFactX="-100000" custLinFactNeighborX="-110735" custLinFactNeighborY="-314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5E55976-B15F-4F26-AB43-EE0C2D36FEF1}" type="pres">
      <dgm:prSet presAssocID="{366F8C29-8BFE-4607-8269-4BCE2574DC81}" presName="rootConnector" presStyleLbl="node2" presStyleIdx="0" presStyleCnt="4"/>
      <dgm:spPr/>
      <dgm:t>
        <a:bodyPr/>
        <a:lstStyle/>
        <a:p>
          <a:endParaRPr lang="es-MX"/>
        </a:p>
      </dgm:t>
    </dgm:pt>
    <dgm:pt modelId="{1FF13895-7283-40B6-9882-7CB5BA4DE423}" type="pres">
      <dgm:prSet presAssocID="{366F8C29-8BFE-4607-8269-4BCE2574DC81}" presName="hierChild4" presStyleCnt="0"/>
      <dgm:spPr/>
    </dgm:pt>
    <dgm:pt modelId="{14D1E1AE-583E-447F-BECA-24F3C37C9DE0}" type="pres">
      <dgm:prSet presAssocID="{8B5DAA1E-B4DD-41B5-A938-93F378DF5457}" presName="Name37" presStyleLbl="parChTrans1D3" presStyleIdx="0" presStyleCnt="20"/>
      <dgm:spPr/>
      <dgm:t>
        <a:bodyPr/>
        <a:lstStyle/>
        <a:p>
          <a:endParaRPr lang="es-MX"/>
        </a:p>
      </dgm:t>
    </dgm:pt>
    <dgm:pt modelId="{9862301E-19F3-4F63-A135-AEC74236EDDA}" type="pres">
      <dgm:prSet presAssocID="{280F082D-974B-4764-9461-A50117B47860}" presName="hierRoot2" presStyleCnt="0">
        <dgm:presLayoutVars>
          <dgm:hierBranch val="init"/>
        </dgm:presLayoutVars>
      </dgm:prSet>
      <dgm:spPr/>
    </dgm:pt>
    <dgm:pt modelId="{AC47729C-FC89-4477-A8E0-455563DC9D95}" type="pres">
      <dgm:prSet presAssocID="{280F082D-974B-4764-9461-A50117B47860}" presName="rootComposite" presStyleCnt="0"/>
      <dgm:spPr/>
    </dgm:pt>
    <dgm:pt modelId="{E59622B9-8582-4837-89A9-E6DB5C910893}" type="pres">
      <dgm:prSet presAssocID="{280F082D-974B-4764-9461-A50117B47860}" presName="rootText" presStyleLbl="node3" presStyleIdx="0" presStyleCnt="20" custLinFactX="-100000" custLinFactNeighborX="-160064" custLinFactNeighborY="83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C869D2D-04CD-4411-A4C2-80C08E95AF07}" type="pres">
      <dgm:prSet presAssocID="{280F082D-974B-4764-9461-A50117B47860}" presName="rootConnector" presStyleLbl="node3" presStyleIdx="0" presStyleCnt="20"/>
      <dgm:spPr/>
      <dgm:t>
        <a:bodyPr/>
        <a:lstStyle/>
        <a:p>
          <a:endParaRPr lang="es-MX"/>
        </a:p>
      </dgm:t>
    </dgm:pt>
    <dgm:pt modelId="{6E9DCF3B-3D70-45AF-A435-788DE184CE91}" type="pres">
      <dgm:prSet presAssocID="{280F082D-974B-4764-9461-A50117B47860}" presName="hierChild4" presStyleCnt="0"/>
      <dgm:spPr/>
    </dgm:pt>
    <dgm:pt modelId="{38921E14-3573-4EBD-9987-2F5ABD69A1B0}" type="pres">
      <dgm:prSet presAssocID="{280F082D-974B-4764-9461-A50117B47860}" presName="hierChild5" presStyleCnt="0"/>
      <dgm:spPr/>
    </dgm:pt>
    <dgm:pt modelId="{0B604F18-FB71-4084-B026-DF59D3BAA193}" type="pres">
      <dgm:prSet presAssocID="{C0746DE6-5C39-4721-A34F-8E98A6E1537C}" presName="Name37" presStyleLbl="parChTrans1D3" presStyleIdx="1" presStyleCnt="20"/>
      <dgm:spPr/>
      <dgm:t>
        <a:bodyPr/>
        <a:lstStyle/>
        <a:p>
          <a:endParaRPr lang="es-MX"/>
        </a:p>
      </dgm:t>
    </dgm:pt>
    <dgm:pt modelId="{871371FE-958D-415E-B0C2-E1718489586B}" type="pres">
      <dgm:prSet presAssocID="{64D4DA7A-96B6-4C34-97F2-2983B02B2C10}" presName="hierRoot2" presStyleCnt="0">
        <dgm:presLayoutVars>
          <dgm:hierBranch val="init"/>
        </dgm:presLayoutVars>
      </dgm:prSet>
      <dgm:spPr/>
    </dgm:pt>
    <dgm:pt modelId="{51C479AD-8B49-4458-AB4C-52859910E938}" type="pres">
      <dgm:prSet presAssocID="{64D4DA7A-96B6-4C34-97F2-2983B02B2C10}" presName="rootComposite" presStyleCnt="0"/>
      <dgm:spPr/>
    </dgm:pt>
    <dgm:pt modelId="{A5E9373F-7141-4B31-B0FF-5A3B12A0E8DF}" type="pres">
      <dgm:prSet presAssocID="{64D4DA7A-96B6-4C34-97F2-2983B02B2C10}" presName="rootText" presStyleLbl="node3" presStyleIdx="1" presStyleCnt="20" custLinFactX="-100000" custLinFactNeighborX="-143845" custLinFactNeighborY="480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4B1E2069-1272-4051-B683-7708E96B7711}" type="pres">
      <dgm:prSet presAssocID="{64D4DA7A-96B6-4C34-97F2-2983B02B2C10}" presName="rootConnector" presStyleLbl="node3" presStyleIdx="1" presStyleCnt="20"/>
      <dgm:spPr/>
      <dgm:t>
        <a:bodyPr/>
        <a:lstStyle/>
        <a:p>
          <a:endParaRPr lang="es-MX"/>
        </a:p>
      </dgm:t>
    </dgm:pt>
    <dgm:pt modelId="{416AAD5B-BEFB-4B66-9560-F1B590CD0143}" type="pres">
      <dgm:prSet presAssocID="{64D4DA7A-96B6-4C34-97F2-2983B02B2C10}" presName="hierChild4" presStyleCnt="0"/>
      <dgm:spPr/>
    </dgm:pt>
    <dgm:pt modelId="{F4C245F4-8447-4BEF-8272-35E4E3BC9AAE}" type="pres">
      <dgm:prSet presAssocID="{64D4DA7A-96B6-4C34-97F2-2983B02B2C10}" presName="hierChild5" presStyleCnt="0"/>
      <dgm:spPr/>
    </dgm:pt>
    <dgm:pt modelId="{9DDE679D-F9B3-450C-BBE7-28B6D3E90BA6}" type="pres">
      <dgm:prSet presAssocID="{46F82B02-7D73-4767-B071-6440F6353358}" presName="Name37" presStyleLbl="parChTrans1D3" presStyleIdx="2" presStyleCnt="20"/>
      <dgm:spPr/>
      <dgm:t>
        <a:bodyPr/>
        <a:lstStyle/>
        <a:p>
          <a:endParaRPr lang="es-MX"/>
        </a:p>
      </dgm:t>
    </dgm:pt>
    <dgm:pt modelId="{166E4841-6C34-457B-9873-DEEB28CC914E}" type="pres">
      <dgm:prSet presAssocID="{8B281922-CFCB-4D19-96CA-336807838348}" presName="hierRoot2" presStyleCnt="0">
        <dgm:presLayoutVars>
          <dgm:hierBranch val="init"/>
        </dgm:presLayoutVars>
      </dgm:prSet>
      <dgm:spPr/>
    </dgm:pt>
    <dgm:pt modelId="{297FE2AE-99E1-4A3D-B15E-20F30FF4F45E}" type="pres">
      <dgm:prSet presAssocID="{8B281922-CFCB-4D19-96CA-336807838348}" presName="rootComposite" presStyleCnt="0"/>
      <dgm:spPr/>
    </dgm:pt>
    <dgm:pt modelId="{2E3CBE80-2084-45DF-B6A9-9A6D739BC604}" type="pres">
      <dgm:prSet presAssocID="{8B281922-CFCB-4D19-96CA-336807838348}" presName="rootText" presStyleLbl="node3" presStyleIdx="2" presStyleCnt="20" custLinFactX="-100000" custLinFactNeighborX="-111405" custLinFactNeighborY="-743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2AEFB179-C693-41D6-AE7B-BB31F5174F83}" type="pres">
      <dgm:prSet presAssocID="{8B281922-CFCB-4D19-96CA-336807838348}" presName="rootConnector" presStyleLbl="node3" presStyleIdx="2" presStyleCnt="20"/>
      <dgm:spPr/>
      <dgm:t>
        <a:bodyPr/>
        <a:lstStyle/>
        <a:p>
          <a:endParaRPr lang="es-MX"/>
        </a:p>
      </dgm:t>
    </dgm:pt>
    <dgm:pt modelId="{9240973E-4FA3-42E4-A326-0D8E75B27D72}" type="pres">
      <dgm:prSet presAssocID="{8B281922-CFCB-4D19-96CA-336807838348}" presName="hierChild4" presStyleCnt="0"/>
      <dgm:spPr/>
    </dgm:pt>
    <dgm:pt modelId="{AC273FEC-6FA8-4D29-8309-D8AF168C5465}" type="pres">
      <dgm:prSet presAssocID="{8B281922-CFCB-4D19-96CA-336807838348}" presName="hierChild5" presStyleCnt="0"/>
      <dgm:spPr/>
    </dgm:pt>
    <dgm:pt modelId="{BAE2001C-7432-4DE4-AED3-D0E2DF4035A3}" type="pres">
      <dgm:prSet presAssocID="{D251F8B0-8217-4687-A468-ED7CF593F102}" presName="Name37" presStyleLbl="parChTrans1D3" presStyleIdx="3" presStyleCnt="20"/>
      <dgm:spPr/>
      <dgm:t>
        <a:bodyPr/>
        <a:lstStyle/>
        <a:p>
          <a:endParaRPr lang="es-MX"/>
        </a:p>
      </dgm:t>
    </dgm:pt>
    <dgm:pt modelId="{DC8C31FC-6CDF-41E6-A123-0481CCDD7EBA}" type="pres">
      <dgm:prSet presAssocID="{AF525327-CDDD-4613-9484-B68717247A40}" presName="hierRoot2" presStyleCnt="0">
        <dgm:presLayoutVars>
          <dgm:hierBranch val="init"/>
        </dgm:presLayoutVars>
      </dgm:prSet>
      <dgm:spPr/>
    </dgm:pt>
    <dgm:pt modelId="{DF2CD821-D419-4B1A-9384-9A323FEF005E}" type="pres">
      <dgm:prSet presAssocID="{AF525327-CDDD-4613-9484-B68717247A40}" presName="rootComposite" presStyleCnt="0"/>
      <dgm:spPr/>
    </dgm:pt>
    <dgm:pt modelId="{D44480DE-B9AC-44BE-81B6-23A46E48FA9A}" type="pres">
      <dgm:prSet presAssocID="{AF525327-CDDD-4613-9484-B68717247A40}" presName="rootText" presStyleLbl="node3" presStyleIdx="3" presStyleCnt="20" custLinFactX="-95185" custLinFactNeighborX="-100000" custLinFactNeighborY="-1967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21C84253-B22B-4C26-83D2-40627A775625}" type="pres">
      <dgm:prSet presAssocID="{AF525327-CDDD-4613-9484-B68717247A40}" presName="rootConnector" presStyleLbl="node3" presStyleIdx="3" presStyleCnt="20"/>
      <dgm:spPr/>
      <dgm:t>
        <a:bodyPr/>
        <a:lstStyle/>
        <a:p>
          <a:endParaRPr lang="es-MX"/>
        </a:p>
      </dgm:t>
    </dgm:pt>
    <dgm:pt modelId="{B3501B00-CC52-4C40-BD09-03AF7BDDF811}" type="pres">
      <dgm:prSet presAssocID="{AF525327-CDDD-4613-9484-B68717247A40}" presName="hierChild4" presStyleCnt="0"/>
      <dgm:spPr/>
    </dgm:pt>
    <dgm:pt modelId="{B9069E8E-BBC6-459D-B9F8-6B5B7A0F40FF}" type="pres">
      <dgm:prSet presAssocID="{AF525327-CDDD-4613-9484-B68717247A40}" presName="hierChild5" presStyleCnt="0"/>
      <dgm:spPr/>
    </dgm:pt>
    <dgm:pt modelId="{C2B19AFD-FDDB-45E6-8AC6-FDE0173A3BF6}" type="pres">
      <dgm:prSet presAssocID="{3C0DC7F9-588E-4183-8C79-D94F6CBC5036}" presName="Name37" presStyleLbl="parChTrans1D3" presStyleIdx="4" presStyleCnt="20"/>
      <dgm:spPr/>
      <dgm:t>
        <a:bodyPr/>
        <a:lstStyle/>
        <a:p>
          <a:endParaRPr lang="es-MX"/>
        </a:p>
      </dgm:t>
    </dgm:pt>
    <dgm:pt modelId="{62B0CCA3-53D1-4A31-8C42-A1E58920A63F}" type="pres">
      <dgm:prSet presAssocID="{6915553D-16DD-4D38-B331-D90FDD00F00B}" presName="hierRoot2" presStyleCnt="0">
        <dgm:presLayoutVars>
          <dgm:hierBranch val="init"/>
        </dgm:presLayoutVars>
      </dgm:prSet>
      <dgm:spPr/>
    </dgm:pt>
    <dgm:pt modelId="{AC4F7BB9-1DBE-46A5-9B90-7AEE8C4D0EB6}" type="pres">
      <dgm:prSet presAssocID="{6915553D-16DD-4D38-B331-D90FDD00F00B}" presName="rootComposite" presStyleCnt="0"/>
      <dgm:spPr/>
    </dgm:pt>
    <dgm:pt modelId="{15936C19-36EA-4CAC-AA57-1460E41EEE50}" type="pres">
      <dgm:prSet presAssocID="{6915553D-16DD-4D38-B331-D90FDD00F00B}" presName="rootText" presStyleLbl="node3" presStyleIdx="4" presStyleCnt="20" custLinFactX="-78966" custLinFactNeighborX="-100000" custLinFactNeighborY="-15698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1AF4B290-D72C-4CBA-99AF-9D73AB988461}" type="pres">
      <dgm:prSet presAssocID="{6915553D-16DD-4D38-B331-D90FDD00F00B}" presName="rootConnector" presStyleLbl="node3" presStyleIdx="4" presStyleCnt="20"/>
      <dgm:spPr/>
      <dgm:t>
        <a:bodyPr/>
        <a:lstStyle/>
        <a:p>
          <a:endParaRPr lang="es-MX"/>
        </a:p>
      </dgm:t>
    </dgm:pt>
    <dgm:pt modelId="{3CEC1334-321E-496A-8523-3D223C592F80}" type="pres">
      <dgm:prSet presAssocID="{6915553D-16DD-4D38-B331-D90FDD00F00B}" presName="hierChild4" presStyleCnt="0"/>
      <dgm:spPr/>
    </dgm:pt>
    <dgm:pt modelId="{FA566B49-B966-4A69-AC55-61DF4C1F2AFF}" type="pres">
      <dgm:prSet presAssocID="{6915553D-16DD-4D38-B331-D90FDD00F00B}" presName="hierChild5" presStyleCnt="0"/>
      <dgm:spPr/>
    </dgm:pt>
    <dgm:pt modelId="{8E3C3925-357C-4CBF-A221-75F855F9D662}" type="pres">
      <dgm:prSet presAssocID="{366F8C29-8BFE-4607-8269-4BCE2574DC81}" presName="hierChild5" presStyleCnt="0"/>
      <dgm:spPr/>
    </dgm:pt>
    <dgm:pt modelId="{9DCECCC9-591B-4BC5-832B-F028EB694E7A}" type="pres">
      <dgm:prSet presAssocID="{A86FB73F-5BA1-4987-AD95-FA521A6410BC}" presName="Name37" presStyleLbl="parChTrans1D2" presStyleIdx="1" presStyleCnt="4"/>
      <dgm:spPr/>
      <dgm:t>
        <a:bodyPr/>
        <a:lstStyle/>
        <a:p>
          <a:endParaRPr lang="es-MX"/>
        </a:p>
      </dgm:t>
    </dgm:pt>
    <dgm:pt modelId="{23A99B34-95B5-4E46-B4EA-B696A061DCF5}" type="pres">
      <dgm:prSet presAssocID="{DF0D8E79-5163-4BFF-8291-239CB7F80554}" presName="hierRoot2" presStyleCnt="0">
        <dgm:presLayoutVars>
          <dgm:hierBranch val="init"/>
        </dgm:presLayoutVars>
      </dgm:prSet>
      <dgm:spPr/>
    </dgm:pt>
    <dgm:pt modelId="{34FAEE8F-F442-4882-8AAC-8711BEB4DC81}" type="pres">
      <dgm:prSet presAssocID="{DF0D8E79-5163-4BFF-8291-239CB7F80554}" presName="rootComposite" presStyleCnt="0"/>
      <dgm:spPr/>
    </dgm:pt>
    <dgm:pt modelId="{EDECF9FB-3BE3-4EA6-A779-C30469ED8BA9}" type="pres">
      <dgm:prSet presAssocID="{DF0D8E79-5163-4BFF-8291-239CB7F80554}" presName="rootText" presStyleLbl="node2" presStyleIdx="1" presStyleCnt="4" custLinFactNeighborX="-80795" custLinFactNeighborY="-314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27BBB434-4C44-4591-B762-D1D2484C48CD}" type="pres">
      <dgm:prSet presAssocID="{DF0D8E79-5163-4BFF-8291-239CB7F80554}" presName="rootConnector" presStyleLbl="node2" presStyleIdx="1" presStyleCnt="4"/>
      <dgm:spPr/>
      <dgm:t>
        <a:bodyPr/>
        <a:lstStyle/>
        <a:p>
          <a:endParaRPr lang="es-MX"/>
        </a:p>
      </dgm:t>
    </dgm:pt>
    <dgm:pt modelId="{E4D9EEE9-EE13-487F-8B89-04011A42D9CA}" type="pres">
      <dgm:prSet presAssocID="{DF0D8E79-5163-4BFF-8291-239CB7F80554}" presName="hierChild4" presStyleCnt="0"/>
      <dgm:spPr/>
    </dgm:pt>
    <dgm:pt modelId="{9A06C13C-3068-458F-BAB2-FE5CCC96984F}" type="pres">
      <dgm:prSet presAssocID="{1F65E8BB-72A7-42BF-BE15-25B08C625AE0}" presName="Name37" presStyleLbl="parChTrans1D3" presStyleIdx="5" presStyleCnt="20"/>
      <dgm:spPr/>
      <dgm:t>
        <a:bodyPr/>
        <a:lstStyle/>
        <a:p>
          <a:endParaRPr lang="es-MX"/>
        </a:p>
      </dgm:t>
    </dgm:pt>
    <dgm:pt modelId="{5B7AFA6C-F03E-4044-B636-2DE417BA0EF6}" type="pres">
      <dgm:prSet presAssocID="{DD060FC0-451B-4206-AC96-04BBEB6FD21B}" presName="hierRoot2" presStyleCnt="0">
        <dgm:presLayoutVars>
          <dgm:hierBranch val="init"/>
        </dgm:presLayoutVars>
      </dgm:prSet>
      <dgm:spPr/>
    </dgm:pt>
    <dgm:pt modelId="{7FC1CB08-5F2F-4CF0-AEB2-EBFACFCB80E8}" type="pres">
      <dgm:prSet presAssocID="{DD060FC0-451B-4206-AC96-04BBEB6FD21B}" presName="rootComposite" presStyleCnt="0"/>
      <dgm:spPr/>
    </dgm:pt>
    <dgm:pt modelId="{B52D6329-6A28-4F50-9207-155F7F9AE8A1}" type="pres">
      <dgm:prSet presAssocID="{DD060FC0-451B-4206-AC96-04BBEB6FD21B}" presName="rootText" presStyleLbl="node3" presStyleIdx="5" presStyleCnt="20" custLinFactX="-5795" custLinFactNeighborX="-100000" custLinFactNeighborY="83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CDF04B3-8BDE-4BDD-B3AC-C86939676DE3}" type="pres">
      <dgm:prSet presAssocID="{DD060FC0-451B-4206-AC96-04BBEB6FD21B}" presName="rootConnector" presStyleLbl="node3" presStyleIdx="5" presStyleCnt="20"/>
      <dgm:spPr/>
      <dgm:t>
        <a:bodyPr/>
        <a:lstStyle/>
        <a:p>
          <a:endParaRPr lang="es-MX"/>
        </a:p>
      </dgm:t>
    </dgm:pt>
    <dgm:pt modelId="{55C5614E-F795-456C-97B6-3ECDDAD83E1F}" type="pres">
      <dgm:prSet presAssocID="{DD060FC0-451B-4206-AC96-04BBEB6FD21B}" presName="hierChild4" presStyleCnt="0"/>
      <dgm:spPr/>
    </dgm:pt>
    <dgm:pt modelId="{A4E91186-B76D-43FC-AFD8-AE8E73ED4139}" type="pres">
      <dgm:prSet presAssocID="{DD060FC0-451B-4206-AC96-04BBEB6FD21B}" presName="hierChild5" presStyleCnt="0"/>
      <dgm:spPr/>
    </dgm:pt>
    <dgm:pt modelId="{76994DA6-64B5-4714-893F-8CFB1879E98D}" type="pres">
      <dgm:prSet presAssocID="{BAA48B49-13B6-4B69-9C64-30075894E617}" presName="Name37" presStyleLbl="parChTrans1D3" presStyleIdx="6" presStyleCnt="20"/>
      <dgm:spPr/>
      <dgm:t>
        <a:bodyPr/>
        <a:lstStyle/>
        <a:p>
          <a:endParaRPr lang="es-MX"/>
        </a:p>
      </dgm:t>
    </dgm:pt>
    <dgm:pt modelId="{069B613B-EF39-4E79-B1F4-75558A83E46E}" type="pres">
      <dgm:prSet presAssocID="{855EBF6D-CA89-4698-AA73-4F41038E40CE}" presName="hierRoot2" presStyleCnt="0">
        <dgm:presLayoutVars>
          <dgm:hierBranch val="init"/>
        </dgm:presLayoutVars>
      </dgm:prSet>
      <dgm:spPr/>
    </dgm:pt>
    <dgm:pt modelId="{4E33EF2E-E1B8-46B5-99BA-7649266FC236}" type="pres">
      <dgm:prSet presAssocID="{855EBF6D-CA89-4698-AA73-4F41038E40CE}" presName="rootComposite" presStyleCnt="0"/>
      <dgm:spPr/>
    </dgm:pt>
    <dgm:pt modelId="{49676AC0-06D2-4AD0-B92D-193FC8141C9D}" type="pres">
      <dgm:prSet presAssocID="{855EBF6D-CA89-4698-AA73-4F41038E40CE}" presName="rootText" presStyleLbl="node3" presStyleIdx="6" presStyleCnt="20" custLinFactNeighborX="-59097" custLinFactNeighborY="-2763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D4302C34-4B84-4AA4-BA48-1BE2BBF0C3BB}" type="pres">
      <dgm:prSet presAssocID="{855EBF6D-CA89-4698-AA73-4F41038E40CE}" presName="rootConnector" presStyleLbl="node3" presStyleIdx="6" presStyleCnt="20"/>
      <dgm:spPr/>
      <dgm:t>
        <a:bodyPr/>
        <a:lstStyle/>
        <a:p>
          <a:endParaRPr lang="es-MX"/>
        </a:p>
      </dgm:t>
    </dgm:pt>
    <dgm:pt modelId="{D0AFBA1A-5B66-49C0-A8B7-7F7190B232CF}" type="pres">
      <dgm:prSet presAssocID="{855EBF6D-CA89-4698-AA73-4F41038E40CE}" presName="hierChild4" presStyleCnt="0"/>
      <dgm:spPr/>
    </dgm:pt>
    <dgm:pt modelId="{234A5D3E-26E6-4C01-9A29-79848773C26A}" type="pres">
      <dgm:prSet presAssocID="{855EBF6D-CA89-4698-AA73-4F41038E40CE}" presName="hierChild5" presStyleCnt="0"/>
      <dgm:spPr/>
    </dgm:pt>
    <dgm:pt modelId="{6596394C-D0B3-44D4-AF67-15BC465D9A7E}" type="pres">
      <dgm:prSet presAssocID="{FFB8100A-4126-4D7A-83C9-D8BC61429152}" presName="Name37" presStyleLbl="parChTrans1D3" presStyleIdx="7" presStyleCnt="20"/>
      <dgm:spPr/>
      <dgm:t>
        <a:bodyPr/>
        <a:lstStyle/>
        <a:p>
          <a:endParaRPr lang="es-MX"/>
        </a:p>
      </dgm:t>
    </dgm:pt>
    <dgm:pt modelId="{A967AAAB-45BA-4422-B6E3-B1AD22B6B761}" type="pres">
      <dgm:prSet presAssocID="{DB0F499F-3CF0-46A0-A6D6-569483CEC0D3}" presName="hierRoot2" presStyleCnt="0">
        <dgm:presLayoutVars>
          <dgm:hierBranch val="init"/>
        </dgm:presLayoutVars>
      </dgm:prSet>
      <dgm:spPr/>
    </dgm:pt>
    <dgm:pt modelId="{2D1FE491-F6BB-4D62-81DB-9B966A283A97}" type="pres">
      <dgm:prSet presAssocID="{DB0F499F-3CF0-46A0-A6D6-569483CEC0D3}" presName="rootComposite" presStyleCnt="0"/>
      <dgm:spPr/>
    </dgm:pt>
    <dgm:pt modelId="{9C97B2A7-D904-4379-B98D-A8FECFF2D827}" type="pres">
      <dgm:prSet presAssocID="{DB0F499F-3CF0-46A0-A6D6-569483CEC0D3}" presName="rootText" presStyleLbl="node3" presStyleIdx="7" presStyleCnt="20" custLinFactNeighborX="-32340" custLinFactNeighborY="-3987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CBC271C8-B85E-42A5-9060-7CDE47C2940B}" type="pres">
      <dgm:prSet presAssocID="{DB0F499F-3CF0-46A0-A6D6-569483CEC0D3}" presName="rootConnector" presStyleLbl="node3" presStyleIdx="7" presStyleCnt="20"/>
      <dgm:spPr/>
      <dgm:t>
        <a:bodyPr/>
        <a:lstStyle/>
        <a:p>
          <a:endParaRPr lang="es-MX"/>
        </a:p>
      </dgm:t>
    </dgm:pt>
    <dgm:pt modelId="{68756757-F82E-4FA6-9A07-FFEBA1DCF604}" type="pres">
      <dgm:prSet presAssocID="{DB0F499F-3CF0-46A0-A6D6-569483CEC0D3}" presName="hierChild4" presStyleCnt="0"/>
      <dgm:spPr/>
    </dgm:pt>
    <dgm:pt modelId="{E396F487-C355-49C9-AA4D-1EB2E5EFE9C3}" type="pres">
      <dgm:prSet presAssocID="{DB0F499F-3CF0-46A0-A6D6-569483CEC0D3}" presName="hierChild5" presStyleCnt="0"/>
      <dgm:spPr/>
    </dgm:pt>
    <dgm:pt modelId="{3E32F72D-BFA8-474D-80AF-8379D397422D}" type="pres">
      <dgm:prSet presAssocID="{C54CAC31-D20A-4752-A8AC-CBD86B39C0F6}" presName="Name37" presStyleLbl="parChTrans1D3" presStyleIdx="8" presStyleCnt="20"/>
      <dgm:spPr/>
      <dgm:t>
        <a:bodyPr/>
        <a:lstStyle/>
        <a:p>
          <a:endParaRPr lang="es-MX"/>
        </a:p>
      </dgm:t>
    </dgm:pt>
    <dgm:pt modelId="{66F47DB4-D6B2-4817-ADE4-4AA05C4EF499}" type="pres">
      <dgm:prSet presAssocID="{7CA83BA8-B313-468C-B4A1-5B9F2513B420}" presName="hierRoot2" presStyleCnt="0">
        <dgm:presLayoutVars>
          <dgm:hierBranch val="init"/>
        </dgm:presLayoutVars>
      </dgm:prSet>
      <dgm:spPr/>
    </dgm:pt>
    <dgm:pt modelId="{9E09D380-03CE-4B16-8884-F7688243AB44}" type="pres">
      <dgm:prSet presAssocID="{7CA83BA8-B313-468C-B4A1-5B9F2513B420}" presName="rootComposite" presStyleCnt="0"/>
      <dgm:spPr/>
    </dgm:pt>
    <dgm:pt modelId="{79D930FF-CDB9-4230-A63D-A517B476C9E0}" type="pres">
      <dgm:prSet presAssocID="{7CA83BA8-B313-468C-B4A1-5B9F2513B420}" presName="rootText" presStyleLbl="node3" presStyleIdx="8" presStyleCnt="20" custLinFactNeighborX="-8011" custLinFactNeighborY="-5211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B2F7065-8269-4B1E-B2F0-1D2368123A44}" type="pres">
      <dgm:prSet presAssocID="{7CA83BA8-B313-468C-B4A1-5B9F2513B420}" presName="rootConnector" presStyleLbl="node3" presStyleIdx="8" presStyleCnt="20"/>
      <dgm:spPr/>
      <dgm:t>
        <a:bodyPr/>
        <a:lstStyle/>
        <a:p>
          <a:endParaRPr lang="es-MX"/>
        </a:p>
      </dgm:t>
    </dgm:pt>
    <dgm:pt modelId="{7B478B9A-5F3F-4D34-91C5-FE38AABBF30A}" type="pres">
      <dgm:prSet presAssocID="{7CA83BA8-B313-468C-B4A1-5B9F2513B420}" presName="hierChild4" presStyleCnt="0"/>
      <dgm:spPr/>
    </dgm:pt>
    <dgm:pt modelId="{5F7D2A89-F500-4092-BB41-889EE4974979}" type="pres">
      <dgm:prSet presAssocID="{7CA83BA8-B313-468C-B4A1-5B9F2513B420}" presName="hierChild5" presStyleCnt="0"/>
      <dgm:spPr/>
    </dgm:pt>
    <dgm:pt modelId="{51173FE6-4F6C-496D-8B52-992251EF1711}" type="pres">
      <dgm:prSet presAssocID="{2AFF96CD-FFA3-49D5-BD45-697521D52A5F}" presName="Name37" presStyleLbl="parChTrans1D3" presStyleIdx="9" presStyleCnt="20"/>
      <dgm:spPr/>
      <dgm:t>
        <a:bodyPr/>
        <a:lstStyle/>
        <a:p>
          <a:endParaRPr lang="es-MX"/>
        </a:p>
      </dgm:t>
    </dgm:pt>
    <dgm:pt modelId="{74D64BEB-3CC0-4F13-B3C7-2B8D2B34DAD6}" type="pres">
      <dgm:prSet presAssocID="{24807E45-674D-4A12-8980-AE128FECF594}" presName="hierRoot2" presStyleCnt="0">
        <dgm:presLayoutVars>
          <dgm:hierBranch val="init"/>
        </dgm:presLayoutVars>
      </dgm:prSet>
      <dgm:spPr/>
    </dgm:pt>
    <dgm:pt modelId="{E57AE7E3-793D-425B-91DE-E6FC9AE7A3DB}" type="pres">
      <dgm:prSet presAssocID="{24807E45-674D-4A12-8980-AE128FECF594}" presName="rootComposite" presStyleCnt="0"/>
      <dgm:spPr/>
    </dgm:pt>
    <dgm:pt modelId="{D25B31F9-23A0-4CB2-B229-E4EBB9F7400A}" type="pres">
      <dgm:prSet presAssocID="{24807E45-674D-4A12-8980-AE128FECF594}" presName="rootText" presStyleLbl="node3" presStyleIdx="9" presStyleCnt="20" custLinFactNeighborX="16319" custLinFactNeighborY="-64357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222223C-BAB5-43C0-8EA1-A28CE40DFDE4}" type="pres">
      <dgm:prSet presAssocID="{24807E45-674D-4A12-8980-AE128FECF594}" presName="rootConnector" presStyleLbl="node3" presStyleIdx="9" presStyleCnt="20"/>
      <dgm:spPr/>
      <dgm:t>
        <a:bodyPr/>
        <a:lstStyle/>
        <a:p>
          <a:endParaRPr lang="es-MX"/>
        </a:p>
      </dgm:t>
    </dgm:pt>
    <dgm:pt modelId="{26B9AC16-A538-4C4D-8972-80A098E04DF4}" type="pres">
      <dgm:prSet presAssocID="{24807E45-674D-4A12-8980-AE128FECF594}" presName="hierChild4" presStyleCnt="0"/>
      <dgm:spPr/>
    </dgm:pt>
    <dgm:pt modelId="{BA454786-B802-4D1F-A522-9D7476626599}" type="pres">
      <dgm:prSet presAssocID="{24807E45-674D-4A12-8980-AE128FECF594}" presName="hierChild5" presStyleCnt="0"/>
      <dgm:spPr/>
    </dgm:pt>
    <dgm:pt modelId="{1715F013-E72D-41CE-B178-613CEAA61FFB}" type="pres">
      <dgm:prSet presAssocID="{067C673F-FF80-419E-A3AB-5831280B36D3}" presName="Name37" presStyleLbl="parChTrans1D3" presStyleIdx="10" presStyleCnt="20"/>
      <dgm:spPr/>
      <dgm:t>
        <a:bodyPr/>
        <a:lstStyle/>
        <a:p>
          <a:endParaRPr lang="es-MX"/>
        </a:p>
      </dgm:t>
    </dgm:pt>
    <dgm:pt modelId="{82BC733F-70A0-4982-94E6-96C89BFB8684}" type="pres">
      <dgm:prSet presAssocID="{6AC6C8EC-31FA-4129-B992-0C60E1F79E69}" presName="hierRoot2" presStyleCnt="0">
        <dgm:presLayoutVars>
          <dgm:hierBranch val="init"/>
        </dgm:presLayoutVars>
      </dgm:prSet>
      <dgm:spPr/>
    </dgm:pt>
    <dgm:pt modelId="{A10C8B2F-76E7-47F2-8B5E-4D5C5B2CA460}" type="pres">
      <dgm:prSet presAssocID="{6AC6C8EC-31FA-4129-B992-0C60E1F79E69}" presName="rootComposite" presStyleCnt="0"/>
      <dgm:spPr/>
    </dgm:pt>
    <dgm:pt modelId="{90B85285-751E-481E-836C-5FA9DE4E68CA}" type="pres">
      <dgm:prSet presAssocID="{6AC6C8EC-31FA-4129-B992-0C60E1F79E69}" presName="rootText" presStyleLbl="node3" presStyleIdx="10" presStyleCnt="20" custLinFactNeighborX="24429" custLinFactNeighborY="-7660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D10B56A-A148-4523-BA4A-625B85A3354C}" type="pres">
      <dgm:prSet presAssocID="{6AC6C8EC-31FA-4129-B992-0C60E1F79E69}" presName="rootConnector" presStyleLbl="node3" presStyleIdx="10" presStyleCnt="20"/>
      <dgm:spPr/>
      <dgm:t>
        <a:bodyPr/>
        <a:lstStyle/>
        <a:p>
          <a:endParaRPr lang="es-MX"/>
        </a:p>
      </dgm:t>
    </dgm:pt>
    <dgm:pt modelId="{3533CC5C-9AB0-4060-A57F-417940BD3E14}" type="pres">
      <dgm:prSet presAssocID="{6AC6C8EC-31FA-4129-B992-0C60E1F79E69}" presName="hierChild4" presStyleCnt="0"/>
      <dgm:spPr/>
    </dgm:pt>
    <dgm:pt modelId="{75C7F51D-484F-49DA-8203-5B2ED2AAA1FC}" type="pres">
      <dgm:prSet presAssocID="{6AC6C8EC-31FA-4129-B992-0C60E1F79E69}" presName="hierChild5" presStyleCnt="0"/>
      <dgm:spPr/>
    </dgm:pt>
    <dgm:pt modelId="{A7B1A073-3DA7-4EA7-92AC-9AC474669FEA}" type="pres">
      <dgm:prSet presAssocID="{FDF19072-9223-47F1-8487-C689FAA85185}" presName="Name37" presStyleLbl="parChTrans1D3" presStyleIdx="11" presStyleCnt="20"/>
      <dgm:spPr/>
      <dgm:t>
        <a:bodyPr/>
        <a:lstStyle/>
        <a:p>
          <a:endParaRPr lang="es-MX"/>
        </a:p>
      </dgm:t>
    </dgm:pt>
    <dgm:pt modelId="{8FBB241B-6400-4DB2-B566-7A032E0C74D5}" type="pres">
      <dgm:prSet presAssocID="{2EB75DB6-4BD2-4B8F-B8DA-21D6C53EC9C4}" presName="hierRoot2" presStyleCnt="0">
        <dgm:presLayoutVars>
          <dgm:hierBranch val="init"/>
        </dgm:presLayoutVars>
      </dgm:prSet>
      <dgm:spPr/>
    </dgm:pt>
    <dgm:pt modelId="{7B3DB82D-D773-4F16-8107-2A81CBC5A5C8}" type="pres">
      <dgm:prSet presAssocID="{2EB75DB6-4BD2-4B8F-B8DA-21D6C53EC9C4}" presName="rootComposite" presStyleCnt="0"/>
      <dgm:spPr/>
    </dgm:pt>
    <dgm:pt modelId="{157856EE-3E71-410F-AB89-67A5EEBC2A4C}" type="pres">
      <dgm:prSet presAssocID="{2EB75DB6-4BD2-4B8F-B8DA-21D6C53EC9C4}" presName="rootText" presStyleLbl="node3" presStyleIdx="11" presStyleCnt="20" custLinFactNeighborX="40648" custLinFactNeighborY="-7262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0E2D28C-A50F-41D5-996E-0034CAF20BC9}" type="pres">
      <dgm:prSet presAssocID="{2EB75DB6-4BD2-4B8F-B8DA-21D6C53EC9C4}" presName="rootConnector" presStyleLbl="node3" presStyleIdx="11" presStyleCnt="20"/>
      <dgm:spPr/>
      <dgm:t>
        <a:bodyPr/>
        <a:lstStyle/>
        <a:p>
          <a:endParaRPr lang="es-MX"/>
        </a:p>
      </dgm:t>
    </dgm:pt>
    <dgm:pt modelId="{E1C89BE6-B4F6-4525-9F27-C0F9CC4DA2A5}" type="pres">
      <dgm:prSet presAssocID="{2EB75DB6-4BD2-4B8F-B8DA-21D6C53EC9C4}" presName="hierChild4" presStyleCnt="0"/>
      <dgm:spPr/>
    </dgm:pt>
    <dgm:pt modelId="{20D86889-B055-4831-A364-20B40D08CF68}" type="pres">
      <dgm:prSet presAssocID="{2EB75DB6-4BD2-4B8F-B8DA-21D6C53EC9C4}" presName="hierChild5" presStyleCnt="0"/>
      <dgm:spPr/>
    </dgm:pt>
    <dgm:pt modelId="{4B8BD144-A113-4B88-95FC-F05CB1CD9E52}" type="pres">
      <dgm:prSet presAssocID="{F3E49FD9-7662-4691-BA9B-BBDC783759E0}" presName="Name37" presStyleLbl="parChTrans1D3" presStyleIdx="12" presStyleCnt="20"/>
      <dgm:spPr/>
      <dgm:t>
        <a:bodyPr/>
        <a:lstStyle/>
        <a:p>
          <a:endParaRPr lang="es-MX"/>
        </a:p>
      </dgm:t>
    </dgm:pt>
    <dgm:pt modelId="{1721FCA9-BB6D-4C04-B1CE-17F1CD90760A}" type="pres">
      <dgm:prSet presAssocID="{8DE27FDE-1F96-41BD-ADF5-D962766DC6F0}" presName="hierRoot2" presStyleCnt="0">
        <dgm:presLayoutVars>
          <dgm:hierBranch val="init"/>
        </dgm:presLayoutVars>
      </dgm:prSet>
      <dgm:spPr/>
    </dgm:pt>
    <dgm:pt modelId="{B96A9D11-11C0-4BC3-966A-80EB25164480}" type="pres">
      <dgm:prSet presAssocID="{8DE27FDE-1F96-41BD-ADF5-D962766DC6F0}" presName="rootComposite" presStyleCnt="0"/>
      <dgm:spPr/>
    </dgm:pt>
    <dgm:pt modelId="{FA18294F-6D13-444A-8DC3-6E36E773E301}" type="pres">
      <dgm:prSet presAssocID="{8DE27FDE-1F96-41BD-ADF5-D962766DC6F0}" presName="rootText" presStyleLbl="node3" presStyleIdx="12" presStyleCnt="20" custLinFactNeighborX="64978" custLinFactNeighborY="-6864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7ACF2FCF-180F-4AD4-972C-8DEF00299353}" type="pres">
      <dgm:prSet presAssocID="{8DE27FDE-1F96-41BD-ADF5-D962766DC6F0}" presName="rootConnector" presStyleLbl="node3" presStyleIdx="12" presStyleCnt="20"/>
      <dgm:spPr/>
      <dgm:t>
        <a:bodyPr/>
        <a:lstStyle/>
        <a:p>
          <a:endParaRPr lang="es-MX"/>
        </a:p>
      </dgm:t>
    </dgm:pt>
    <dgm:pt modelId="{D18B84CB-81B8-4F3F-89F2-92262E0E3F05}" type="pres">
      <dgm:prSet presAssocID="{8DE27FDE-1F96-41BD-ADF5-D962766DC6F0}" presName="hierChild4" presStyleCnt="0"/>
      <dgm:spPr/>
    </dgm:pt>
    <dgm:pt modelId="{86BD9ABD-3D9D-4D6D-A1A0-A565760A69C2}" type="pres">
      <dgm:prSet presAssocID="{8DE27FDE-1F96-41BD-ADF5-D962766DC6F0}" presName="hierChild5" presStyleCnt="0"/>
      <dgm:spPr/>
    </dgm:pt>
    <dgm:pt modelId="{F8790ABB-BDC2-4FD5-826E-37EF4C4C1D61}" type="pres">
      <dgm:prSet presAssocID="{DF0D8E79-5163-4BFF-8291-239CB7F80554}" presName="hierChild5" presStyleCnt="0"/>
      <dgm:spPr/>
    </dgm:pt>
    <dgm:pt modelId="{C3530F03-471E-4710-9845-985330DE6E48}" type="pres">
      <dgm:prSet presAssocID="{1FFB4AF6-17F5-4217-BBB8-227FC14A601D}" presName="Name37" presStyleLbl="parChTrans1D2" presStyleIdx="2" presStyleCnt="4"/>
      <dgm:spPr/>
      <dgm:t>
        <a:bodyPr/>
        <a:lstStyle/>
        <a:p>
          <a:endParaRPr lang="es-MX"/>
        </a:p>
      </dgm:t>
    </dgm:pt>
    <dgm:pt modelId="{71C1DDF7-C7FD-4BA6-B718-D4AB538F03DE}" type="pres">
      <dgm:prSet presAssocID="{F2FF5861-F2A7-4588-9E14-9B014A401213}" presName="hierRoot2" presStyleCnt="0">
        <dgm:presLayoutVars>
          <dgm:hierBranch val="init"/>
        </dgm:presLayoutVars>
      </dgm:prSet>
      <dgm:spPr/>
    </dgm:pt>
    <dgm:pt modelId="{51488843-5730-4E46-92CC-3B28F92AA6FF}" type="pres">
      <dgm:prSet presAssocID="{F2FF5861-F2A7-4588-9E14-9B014A401213}" presName="rootComposite" presStyleCnt="0"/>
      <dgm:spPr/>
    </dgm:pt>
    <dgm:pt modelId="{F7A077FE-38F3-4CC8-A743-407D43FD9D1E}" type="pres">
      <dgm:prSet presAssocID="{F2FF5861-F2A7-4588-9E14-9B014A401213}" presName="rootText" presStyleLbl="node2" presStyleIdx="2" presStyleCnt="4" custLinFactNeighborX="66296" custLinFactNeighborY="-314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1C16835-4380-4C64-9AC5-01816C0D5554}" type="pres">
      <dgm:prSet presAssocID="{F2FF5861-F2A7-4588-9E14-9B014A401213}" presName="rootConnector" presStyleLbl="node2" presStyleIdx="2" presStyleCnt="4"/>
      <dgm:spPr/>
      <dgm:t>
        <a:bodyPr/>
        <a:lstStyle/>
        <a:p>
          <a:endParaRPr lang="es-MX"/>
        </a:p>
      </dgm:t>
    </dgm:pt>
    <dgm:pt modelId="{BD12CA6B-7D07-420D-898E-FDB7C0C49685}" type="pres">
      <dgm:prSet presAssocID="{F2FF5861-F2A7-4588-9E14-9B014A401213}" presName="hierChild4" presStyleCnt="0"/>
      <dgm:spPr/>
    </dgm:pt>
    <dgm:pt modelId="{3BDDBD3D-976B-4034-B6A3-771B90BE9288}" type="pres">
      <dgm:prSet presAssocID="{636B5B3A-7343-4143-8BCD-A390FE1E59A9}" presName="Name37" presStyleLbl="parChTrans1D3" presStyleIdx="13" presStyleCnt="20"/>
      <dgm:spPr/>
      <dgm:t>
        <a:bodyPr/>
        <a:lstStyle/>
        <a:p>
          <a:endParaRPr lang="es-MX"/>
        </a:p>
      </dgm:t>
    </dgm:pt>
    <dgm:pt modelId="{8123490E-04DE-4923-978E-6A2181AE5851}" type="pres">
      <dgm:prSet presAssocID="{D750C81C-3964-458C-884A-9EC97BA31769}" presName="hierRoot2" presStyleCnt="0">
        <dgm:presLayoutVars>
          <dgm:hierBranch val="init"/>
        </dgm:presLayoutVars>
      </dgm:prSet>
      <dgm:spPr/>
    </dgm:pt>
    <dgm:pt modelId="{5F41C2D5-9BA4-4F73-AD56-61CAD225A594}" type="pres">
      <dgm:prSet presAssocID="{D750C81C-3964-458C-884A-9EC97BA31769}" presName="rootComposite" presStyleCnt="0"/>
      <dgm:spPr/>
    </dgm:pt>
    <dgm:pt modelId="{AB40DF8B-3F7E-4662-8626-906963643E0F}" type="pres">
      <dgm:prSet presAssocID="{D750C81C-3964-458C-884A-9EC97BA31769}" presName="rootText" presStyleLbl="node3" presStyleIdx="13" presStyleCnt="20" custLinFactNeighborX="73736" custLinFactNeighborY="83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909D43A-566D-49EA-B0F5-65FF4402ABAD}" type="pres">
      <dgm:prSet presAssocID="{D750C81C-3964-458C-884A-9EC97BA31769}" presName="rootConnector" presStyleLbl="node3" presStyleIdx="13" presStyleCnt="20"/>
      <dgm:spPr/>
      <dgm:t>
        <a:bodyPr/>
        <a:lstStyle/>
        <a:p>
          <a:endParaRPr lang="es-MX"/>
        </a:p>
      </dgm:t>
    </dgm:pt>
    <dgm:pt modelId="{683CD567-0B7A-4D1C-87D0-8B861DCEA0C2}" type="pres">
      <dgm:prSet presAssocID="{D750C81C-3964-458C-884A-9EC97BA31769}" presName="hierChild4" presStyleCnt="0"/>
      <dgm:spPr/>
    </dgm:pt>
    <dgm:pt modelId="{436FAE90-D601-4B59-9D5E-11EAC3E898A6}" type="pres">
      <dgm:prSet presAssocID="{D750C81C-3964-458C-884A-9EC97BA31769}" presName="hierChild5" presStyleCnt="0"/>
      <dgm:spPr/>
    </dgm:pt>
    <dgm:pt modelId="{96340040-70CF-406D-AFD2-10AA69679685}" type="pres">
      <dgm:prSet presAssocID="{B6D5D677-274B-4A8E-B4FB-03CD2A7B0C5A}" presName="Name37" presStyleLbl="parChTrans1D3" presStyleIdx="14" presStyleCnt="20"/>
      <dgm:spPr/>
      <dgm:t>
        <a:bodyPr/>
        <a:lstStyle/>
        <a:p>
          <a:endParaRPr lang="es-MX"/>
        </a:p>
      </dgm:t>
    </dgm:pt>
    <dgm:pt modelId="{BB66DBE2-D052-414C-8CB8-16061CC02F62}" type="pres">
      <dgm:prSet presAssocID="{07CE672D-DEF1-43B8-85A4-1658463EDC3F}" presName="hierRoot2" presStyleCnt="0">
        <dgm:presLayoutVars>
          <dgm:hierBranch val="init"/>
        </dgm:presLayoutVars>
      </dgm:prSet>
      <dgm:spPr/>
    </dgm:pt>
    <dgm:pt modelId="{39BB3E0D-5796-48B3-8A36-8478F1D9B098}" type="pres">
      <dgm:prSet presAssocID="{07CE672D-DEF1-43B8-85A4-1658463EDC3F}" presName="rootComposite" presStyleCnt="0"/>
      <dgm:spPr/>
    </dgm:pt>
    <dgm:pt modelId="{3C273659-D5EA-4FB1-8903-D9F2401F84D8}" type="pres">
      <dgm:prSet presAssocID="{07CE672D-DEF1-43B8-85A4-1658463EDC3F}" presName="rootText" presStyleLbl="node3" presStyleIdx="14" presStyleCnt="20" custLinFactX="6175" custLinFactNeighborX="100000" custLinFactNeighborY="-1141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660BD24-31CC-4242-9FFC-0C6AA6AE0C3A}" type="pres">
      <dgm:prSet presAssocID="{07CE672D-DEF1-43B8-85A4-1658463EDC3F}" presName="rootConnector" presStyleLbl="node3" presStyleIdx="14" presStyleCnt="20"/>
      <dgm:spPr/>
      <dgm:t>
        <a:bodyPr/>
        <a:lstStyle/>
        <a:p>
          <a:endParaRPr lang="es-MX"/>
        </a:p>
      </dgm:t>
    </dgm:pt>
    <dgm:pt modelId="{2A989156-C261-4108-9984-C4A68DA969DF}" type="pres">
      <dgm:prSet presAssocID="{07CE672D-DEF1-43B8-85A4-1658463EDC3F}" presName="hierChild4" presStyleCnt="0"/>
      <dgm:spPr/>
    </dgm:pt>
    <dgm:pt modelId="{C716B62B-B662-47E8-80BC-84F6ACF2A929}" type="pres">
      <dgm:prSet presAssocID="{07CE672D-DEF1-43B8-85A4-1658463EDC3F}" presName="hierChild5" presStyleCnt="0"/>
      <dgm:spPr/>
    </dgm:pt>
    <dgm:pt modelId="{98F0B531-CE6D-462B-95A1-83C5AC6E8302}" type="pres">
      <dgm:prSet presAssocID="{FAB1D1DA-4508-422E-AADE-5BF8E5BA7751}" presName="Name37" presStyleLbl="parChTrans1D3" presStyleIdx="15" presStyleCnt="20"/>
      <dgm:spPr/>
      <dgm:t>
        <a:bodyPr/>
        <a:lstStyle/>
        <a:p>
          <a:endParaRPr lang="es-MX"/>
        </a:p>
      </dgm:t>
    </dgm:pt>
    <dgm:pt modelId="{43DA4FC0-365F-46B9-BFEC-5C10C6C07336}" type="pres">
      <dgm:prSet presAssocID="{A364EB0E-83AF-44DD-9F51-797B1BE24147}" presName="hierRoot2" presStyleCnt="0">
        <dgm:presLayoutVars>
          <dgm:hierBranch val="init"/>
        </dgm:presLayoutVars>
      </dgm:prSet>
      <dgm:spPr/>
    </dgm:pt>
    <dgm:pt modelId="{BF97EF62-EEFE-4410-9EB0-56026233FBF9}" type="pres">
      <dgm:prSet presAssocID="{A364EB0E-83AF-44DD-9F51-797B1BE24147}" presName="rootComposite" presStyleCnt="0"/>
      <dgm:spPr/>
    </dgm:pt>
    <dgm:pt modelId="{8361B14B-32B7-4562-A46B-9AA4FF6D7774}" type="pres">
      <dgm:prSet presAssocID="{A364EB0E-83AF-44DD-9F51-797B1BE24147}" presName="rootText" presStyleLbl="node3" presStyleIdx="15" presStyleCnt="20" custLinFactX="46725" custLinFactNeighborX="100000" custLinFactNeighborY="-2365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6C9B1D3-75BA-47D0-A5CF-D78BF19A5B6E}" type="pres">
      <dgm:prSet presAssocID="{A364EB0E-83AF-44DD-9F51-797B1BE24147}" presName="rootConnector" presStyleLbl="node3" presStyleIdx="15" presStyleCnt="20"/>
      <dgm:spPr/>
      <dgm:t>
        <a:bodyPr/>
        <a:lstStyle/>
        <a:p>
          <a:endParaRPr lang="es-MX"/>
        </a:p>
      </dgm:t>
    </dgm:pt>
    <dgm:pt modelId="{A83C88FE-0A35-4F0F-AEEE-9A7139DCA684}" type="pres">
      <dgm:prSet presAssocID="{A364EB0E-83AF-44DD-9F51-797B1BE24147}" presName="hierChild4" presStyleCnt="0"/>
      <dgm:spPr/>
    </dgm:pt>
    <dgm:pt modelId="{0FEA6F46-2528-4068-9615-C727DAC416F2}" type="pres">
      <dgm:prSet presAssocID="{A364EB0E-83AF-44DD-9F51-797B1BE24147}" presName="hierChild5" presStyleCnt="0"/>
      <dgm:spPr/>
    </dgm:pt>
    <dgm:pt modelId="{56E36F6D-355F-42B6-BF09-F3440962FAA1}" type="pres">
      <dgm:prSet presAssocID="{CE835504-F1B8-4812-A017-72324254571D}" presName="Name37" presStyleLbl="parChTrans1D3" presStyleIdx="16" presStyleCnt="20"/>
      <dgm:spPr/>
      <dgm:t>
        <a:bodyPr/>
        <a:lstStyle/>
        <a:p>
          <a:endParaRPr lang="es-MX"/>
        </a:p>
      </dgm:t>
    </dgm:pt>
    <dgm:pt modelId="{C0B85B2C-716F-4C2E-97CD-67762B4A3E84}" type="pres">
      <dgm:prSet presAssocID="{5FDDF9FB-C62B-462A-B3F2-E5C8D9343EA3}" presName="hierRoot2" presStyleCnt="0">
        <dgm:presLayoutVars>
          <dgm:hierBranch val="init"/>
        </dgm:presLayoutVars>
      </dgm:prSet>
      <dgm:spPr/>
    </dgm:pt>
    <dgm:pt modelId="{9E7BD42B-9A17-4931-B29F-A627EA692FF8}" type="pres">
      <dgm:prSet presAssocID="{5FDDF9FB-C62B-462A-B3F2-E5C8D9343EA3}" presName="rootComposite" presStyleCnt="0"/>
      <dgm:spPr/>
    </dgm:pt>
    <dgm:pt modelId="{BA30F1F1-2B6F-4162-9C47-C3BEE614432A}" type="pres">
      <dgm:prSet presAssocID="{5FDDF9FB-C62B-462A-B3F2-E5C8D9343EA3}" presName="rootText" presStyleLbl="node3" presStyleIdx="16" presStyleCnt="20" custLinFactX="79164" custLinFactNeighborX="100000" custLinFactNeighborY="-345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A41F19D-CFBB-4FF2-8C23-7A0C9AE81EF7}" type="pres">
      <dgm:prSet presAssocID="{5FDDF9FB-C62B-462A-B3F2-E5C8D9343EA3}" presName="rootConnector" presStyleLbl="node3" presStyleIdx="16" presStyleCnt="20"/>
      <dgm:spPr/>
      <dgm:t>
        <a:bodyPr/>
        <a:lstStyle/>
        <a:p>
          <a:endParaRPr lang="es-MX"/>
        </a:p>
      </dgm:t>
    </dgm:pt>
    <dgm:pt modelId="{576D13BD-2082-4679-9E88-469954F62515}" type="pres">
      <dgm:prSet presAssocID="{5FDDF9FB-C62B-462A-B3F2-E5C8D9343EA3}" presName="hierChild4" presStyleCnt="0"/>
      <dgm:spPr/>
    </dgm:pt>
    <dgm:pt modelId="{6F28FE29-B194-4C64-8040-4B384D133C7E}" type="pres">
      <dgm:prSet presAssocID="{5FDDF9FB-C62B-462A-B3F2-E5C8D9343EA3}" presName="hierChild5" presStyleCnt="0"/>
      <dgm:spPr/>
    </dgm:pt>
    <dgm:pt modelId="{CB9F2AB7-91F6-483F-BF2D-19DBB80DBF4F}" type="pres">
      <dgm:prSet presAssocID="{F2FF5861-F2A7-4588-9E14-9B014A401213}" presName="hierChild5" presStyleCnt="0"/>
      <dgm:spPr/>
    </dgm:pt>
    <dgm:pt modelId="{81953BEA-639D-4F77-B063-C69056331D15}" type="pres">
      <dgm:prSet presAssocID="{ABD3C285-5DDE-42CA-8A6F-0A450F3D5FC7}" presName="Name37" presStyleLbl="parChTrans1D2" presStyleIdx="3" presStyleCnt="4"/>
      <dgm:spPr/>
      <dgm:t>
        <a:bodyPr/>
        <a:lstStyle/>
        <a:p>
          <a:endParaRPr lang="es-MX"/>
        </a:p>
      </dgm:t>
    </dgm:pt>
    <dgm:pt modelId="{E8C2729D-1CD1-46B1-B495-C7BF8699951F}" type="pres">
      <dgm:prSet presAssocID="{A273D6C9-55B0-4A7C-BAF0-DE4E19610AF1}" presName="hierRoot2" presStyleCnt="0">
        <dgm:presLayoutVars>
          <dgm:hierBranch val="init"/>
        </dgm:presLayoutVars>
      </dgm:prSet>
      <dgm:spPr/>
    </dgm:pt>
    <dgm:pt modelId="{ACC0D08D-0BFE-43AC-9988-FCD01237E943}" type="pres">
      <dgm:prSet presAssocID="{A273D6C9-55B0-4A7C-BAF0-DE4E19610AF1}" presName="rootComposite" presStyleCnt="0"/>
      <dgm:spPr/>
    </dgm:pt>
    <dgm:pt modelId="{D72CFB8F-6D64-4479-9350-FDCE07280277}" type="pres">
      <dgm:prSet presAssocID="{A273D6C9-55B0-4A7C-BAF0-DE4E19610AF1}" presName="rootText" presStyleLbl="node2" presStyleIdx="3" presStyleCnt="4" custLinFactX="100000" custLinFactNeighborX="153471" custLinFactNeighborY="-314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A26EA702-DC46-4642-B9F5-02C05597DB53}" type="pres">
      <dgm:prSet presAssocID="{A273D6C9-55B0-4A7C-BAF0-DE4E19610AF1}" presName="rootConnector" presStyleLbl="node2" presStyleIdx="3" presStyleCnt="4"/>
      <dgm:spPr/>
      <dgm:t>
        <a:bodyPr/>
        <a:lstStyle/>
        <a:p>
          <a:endParaRPr lang="es-MX"/>
        </a:p>
      </dgm:t>
    </dgm:pt>
    <dgm:pt modelId="{345CBD0C-1326-4EFA-918F-1886522E5996}" type="pres">
      <dgm:prSet presAssocID="{A273D6C9-55B0-4A7C-BAF0-DE4E19610AF1}" presName="hierChild4" presStyleCnt="0"/>
      <dgm:spPr/>
    </dgm:pt>
    <dgm:pt modelId="{7A19D8C3-9035-416A-A0CE-72DFF847753C}" type="pres">
      <dgm:prSet presAssocID="{0637E1FD-C77C-4489-A6DD-7842E9C3B205}" presName="Name37" presStyleLbl="parChTrans1D3" presStyleIdx="17" presStyleCnt="20"/>
      <dgm:spPr/>
      <dgm:t>
        <a:bodyPr/>
        <a:lstStyle/>
        <a:p>
          <a:endParaRPr lang="es-MX"/>
        </a:p>
      </dgm:t>
    </dgm:pt>
    <dgm:pt modelId="{34BB8767-8234-4FB7-B14A-08D065A14F50}" type="pres">
      <dgm:prSet presAssocID="{4E503D99-8515-47D6-9F87-E9270D6209E2}" presName="hierRoot2" presStyleCnt="0">
        <dgm:presLayoutVars>
          <dgm:hierBranch val="init"/>
        </dgm:presLayoutVars>
      </dgm:prSet>
      <dgm:spPr/>
    </dgm:pt>
    <dgm:pt modelId="{B2067C2B-76A8-461A-AC03-068C550A4559}" type="pres">
      <dgm:prSet presAssocID="{4E503D99-8515-47D6-9F87-E9270D6209E2}" presName="rootComposite" presStyleCnt="0"/>
      <dgm:spPr/>
    </dgm:pt>
    <dgm:pt modelId="{26E113F0-9B8A-4FCA-A8A7-086306210215}" type="pres">
      <dgm:prSet presAssocID="{4E503D99-8515-47D6-9F87-E9270D6209E2}" presName="rootText" presStyleLbl="node3" presStyleIdx="17" presStyleCnt="20" custLinFactX="100000" custLinFactNeighborX="144691" custLinFactNeighborY="83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D5DE10E4-02B7-4A7C-94E9-6B7516458E0C}" type="pres">
      <dgm:prSet presAssocID="{4E503D99-8515-47D6-9F87-E9270D6209E2}" presName="rootConnector" presStyleLbl="node3" presStyleIdx="17" presStyleCnt="20"/>
      <dgm:spPr/>
      <dgm:t>
        <a:bodyPr/>
        <a:lstStyle/>
        <a:p>
          <a:endParaRPr lang="es-MX"/>
        </a:p>
      </dgm:t>
    </dgm:pt>
    <dgm:pt modelId="{AF61F311-2E7B-4E96-B799-2E55FDBFB685}" type="pres">
      <dgm:prSet presAssocID="{4E503D99-8515-47D6-9F87-E9270D6209E2}" presName="hierChild4" presStyleCnt="0"/>
      <dgm:spPr/>
    </dgm:pt>
    <dgm:pt modelId="{5CE80314-DB5E-4980-8CBF-116C8CBAC929}" type="pres">
      <dgm:prSet presAssocID="{4E503D99-8515-47D6-9F87-E9270D6209E2}" presName="hierChild5" presStyleCnt="0"/>
      <dgm:spPr/>
    </dgm:pt>
    <dgm:pt modelId="{94D6F7E4-27EF-4A34-A584-9B4A64A64F4A}" type="pres">
      <dgm:prSet presAssocID="{076E5972-99C1-47E0-BC48-28118E344A75}" presName="Name37" presStyleLbl="parChTrans1D3" presStyleIdx="18" presStyleCnt="20"/>
      <dgm:spPr/>
      <dgm:t>
        <a:bodyPr/>
        <a:lstStyle/>
        <a:p>
          <a:endParaRPr lang="es-MX"/>
        </a:p>
      </dgm:t>
    </dgm:pt>
    <dgm:pt modelId="{8AF68065-44E2-429F-B5FB-13F9FB96BE4D}" type="pres">
      <dgm:prSet presAssocID="{C4A7C996-48DB-454C-8C31-188579CC0800}" presName="hierRoot2" presStyleCnt="0">
        <dgm:presLayoutVars>
          <dgm:hierBranch val="init"/>
        </dgm:presLayoutVars>
      </dgm:prSet>
      <dgm:spPr/>
    </dgm:pt>
    <dgm:pt modelId="{A2D7C637-3377-4C71-84B5-82CFD799D3CA}" type="pres">
      <dgm:prSet presAssocID="{C4A7C996-48DB-454C-8C31-188579CC0800}" presName="rootComposite" presStyleCnt="0"/>
      <dgm:spPr/>
    </dgm:pt>
    <dgm:pt modelId="{ABC6CC01-0411-4D2A-BEC3-0B7A80DCE5A6}" type="pres">
      <dgm:prSet presAssocID="{C4A7C996-48DB-454C-8C31-188579CC0800}" presName="rootText" presStyleLbl="node3" presStyleIdx="18" presStyleCnt="20" custLinFactX="55482" custLinFactNeighborX="100000" custLinFactNeighborY="-4385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214D526C-D80B-4076-97B3-6B4066316FCC}" type="pres">
      <dgm:prSet presAssocID="{C4A7C996-48DB-454C-8C31-188579CC0800}" presName="rootConnector" presStyleLbl="node3" presStyleIdx="18" presStyleCnt="20"/>
      <dgm:spPr/>
      <dgm:t>
        <a:bodyPr/>
        <a:lstStyle/>
        <a:p>
          <a:endParaRPr lang="es-MX"/>
        </a:p>
      </dgm:t>
    </dgm:pt>
    <dgm:pt modelId="{427A0A25-897B-4C61-880B-1B454282C4DC}" type="pres">
      <dgm:prSet presAssocID="{C4A7C996-48DB-454C-8C31-188579CC0800}" presName="hierChild4" presStyleCnt="0"/>
      <dgm:spPr/>
    </dgm:pt>
    <dgm:pt modelId="{0204AFF7-C939-427B-89CC-8AC47768142B}" type="pres">
      <dgm:prSet presAssocID="{C4A7C996-48DB-454C-8C31-188579CC0800}" presName="hierChild5" presStyleCnt="0"/>
      <dgm:spPr/>
    </dgm:pt>
    <dgm:pt modelId="{98E7BFD8-F911-40CF-846D-E0754AB8E4E1}" type="pres">
      <dgm:prSet presAssocID="{3A2814CC-73CF-4E9A-A47D-A4049B08C3E9}" presName="Name37" presStyleLbl="parChTrans1D3" presStyleIdx="19" presStyleCnt="20"/>
      <dgm:spPr/>
      <dgm:t>
        <a:bodyPr/>
        <a:lstStyle/>
        <a:p>
          <a:endParaRPr lang="es-MX"/>
        </a:p>
      </dgm:t>
    </dgm:pt>
    <dgm:pt modelId="{D65BE1FF-9941-4E42-BDA3-07C9D16482EF}" type="pres">
      <dgm:prSet presAssocID="{12B26FCF-B59D-4164-AA01-9A45FD72238C}" presName="hierRoot2" presStyleCnt="0">
        <dgm:presLayoutVars>
          <dgm:hierBranch val="init"/>
        </dgm:presLayoutVars>
      </dgm:prSet>
      <dgm:spPr/>
    </dgm:pt>
    <dgm:pt modelId="{609B7BB0-B43A-4AC1-B4A9-ECD9791DC0BC}" type="pres">
      <dgm:prSet presAssocID="{12B26FCF-B59D-4164-AA01-9A45FD72238C}" presName="rootComposite" presStyleCnt="0"/>
      <dgm:spPr/>
    </dgm:pt>
    <dgm:pt modelId="{D673A52A-D850-452A-835B-8A64F5CDE45A}" type="pres">
      <dgm:prSet presAssocID="{12B26FCF-B59D-4164-AA01-9A45FD72238C}" presName="rootText" presStyleLbl="node3" presStyleIdx="19" presStyleCnt="20" custLinFactX="100000" custLinFactNeighborX="136581" custLinFactNeighborY="2500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5B6AA06-B90D-44BB-8FA0-A21EED4D426E}" type="pres">
      <dgm:prSet presAssocID="{12B26FCF-B59D-4164-AA01-9A45FD72238C}" presName="rootConnector" presStyleLbl="node3" presStyleIdx="19" presStyleCnt="20"/>
      <dgm:spPr/>
      <dgm:t>
        <a:bodyPr/>
        <a:lstStyle/>
        <a:p>
          <a:endParaRPr lang="es-MX"/>
        </a:p>
      </dgm:t>
    </dgm:pt>
    <dgm:pt modelId="{BEBDE5D6-706D-4CE7-B06B-2DA3DCCB6EA9}" type="pres">
      <dgm:prSet presAssocID="{12B26FCF-B59D-4164-AA01-9A45FD72238C}" presName="hierChild4" presStyleCnt="0"/>
      <dgm:spPr/>
    </dgm:pt>
    <dgm:pt modelId="{90C35311-0A39-4080-8E57-6D466B4FD6AC}" type="pres">
      <dgm:prSet presAssocID="{12B26FCF-B59D-4164-AA01-9A45FD72238C}" presName="hierChild5" presStyleCnt="0"/>
      <dgm:spPr/>
    </dgm:pt>
    <dgm:pt modelId="{EEEB04BD-AA3D-4308-AEE8-4B56F8402FEF}" type="pres">
      <dgm:prSet presAssocID="{A273D6C9-55B0-4A7C-BAF0-DE4E19610AF1}" presName="hierChild5" presStyleCnt="0"/>
      <dgm:spPr/>
    </dgm:pt>
    <dgm:pt modelId="{DC4B9459-95DA-482E-8E38-D1528E1FC8FF}" type="pres">
      <dgm:prSet presAssocID="{76CDDE4C-1446-4172-B729-211918C51478}" presName="hierChild3" presStyleCnt="0"/>
      <dgm:spPr/>
    </dgm:pt>
  </dgm:ptLst>
  <dgm:cxnLst>
    <dgm:cxn modelId="{83397040-FE84-474E-B43F-02925241E8E6}" type="presOf" srcId="{855EBF6D-CA89-4698-AA73-4F41038E40CE}" destId="{49676AC0-06D2-4AD0-B92D-193FC8141C9D}" srcOrd="0" destOrd="0" presId="urn:microsoft.com/office/officeart/2005/8/layout/orgChart1"/>
    <dgm:cxn modelId="{B14643C5-7BDB-49DB-92C4-068769A60AAC}" srcId="{DF0D8E79-5163-4BFF-8291-239CB7F80554}" destId="{DB0F499F-3CF0-46A0-A6D6-569483CEC0D3}" srcOrd="2" destOrd="0" parTransId="{FFB8100A-4126-4D7A-83C9-D8BC61429152}" sibTransId="{BCCCAC61-1761-47CD-8764-472250B69764}"/>
    <dgm:cxn modelId="{63057128-3059-4FD4-B136-DD2D3126060B}" type="presOf" srcId="{BAA48B49-13B6-4B69-9C64-30075894E617}" destId="{76994DA6-64B5-4714-893F-8CFB1879E98D}" srcOrd="0" destOrd="0" presId="urn:microsoft.com/office/officeart/2005/8/layout/orgChart1"/>
    <dgm:cxn modelId="{699B3E6A-EFF8-4FAF-8C36-046A118E1C1E}" srcId="{DF0D8E79-5163-4BFF-8291-239CB7F80554}" destId="{DD060FC0-451B-4206-AC96-04BBEB6FD21B}" srcOrd="0" destOrd="0" parTransId="{1F65E8BB-72A7-42BF-BE15-25B08C625AE0}" sibTransId="{B823273B-CB6C-4D87-B14C-18205455C0FE}"/>
    <dgm:cxn modelId="{ED1B87A8-EAB3-4472-9C45-38EA33090835}" type="presOf" srcId="{A86FB73F-5BA1-4987-AD95-FA521A6410BC}" destId="{9DCECCC9-591B-4BC5-832B-F028EB694E7A}" srcOrd="0" destOrd="0" presId="urn:microsoft.com/office/officeart/2005/8/layout/orgChart1"/>
    <dgm:cxn modelId="{08266818-C690-4159-A1A2-68350EF73A18}" type="presOf" srcId="{F2FF5861-F2A7-4588-9E14-9B014A401213}" destId="{F1C16835-4380-4C64-9AC5-01816C0D5554}" srcOrd="1" destOrd="0" presId="urn:microsoft.com/office/officeart/2005/8/layout/orgChart1"/>
    <dgm:cxn modelId="{22DA7803-9122-407A-8EE7-830D87E48B5E}" srcId="{366F8C29-8BFE-4607-8269-4BCE2574DC81}" destId="{6915553D-16DD-4D38-B331-D90FDD00F00B}" srcOrd="4" destOrd="0" parTransId="{3C0DC7F9-588E-4183-8C79-D94F6CBC5036}" sibTransId="{DDC7D0F1-6CFD-4CA9-ACF4-11AE96548A5D}"/>
    <dgm:cxn modelId="{49360395-8BFD-4D15-9F74-931550E5B904}" type="presOf" srcId="{12B26FCF-B59D-4164-AA01-9A45FD72238C}" destId="{D673A52A-D850-452A-835B-8A64F5CDE45A}" srcOrd="0" destOrd="0" presId="urn:microsoft.com/office/officeart/2005/8/layout/orgChart1"/>
    <dgm:cxn modelId="{16B185A0-0B99-4070-B582-186727D3AC57}" type="presOf" srcId="{CE835504-F1B8-4812-A017-72324254571D}" destId="{56E36F6D-355F-42B6-BF09-F3440962FAA1}" srcOrd="0" destOrd="0" presId="urn:microsoft.com/office/officeart/2005/8/layout/orgChart1"/>
    <dgm:cxn modelId="{20CBC84D-0F50-488C-B9D6-36EFABB3A7B4}" srcId="{76CDDE4C-1446-4172-B729-211918C51478}" destId="{F2FF5861-F2A7-4588-9E14-9B014A401213}" srcOrd="2" destOrd="0" parTransId="{1FFB4AF6-17F5-4217-BBB8-227FC14A601D}" sibTransId="{79CBC736-8D83-428D-8178-BCD3DBC56EB2}"/>
    <dgm:cxn modelId="{F9364E8A-3954-411F-80DF-33283E091DF6}" type="presOf" srcId="{2EB75DB6-4BD2-4B8F-B8DA-21D6C53EC9C4}" destId="{157856EE-3E71-410F-AB89-67A5EEBC2A4C}" srcOrd="0" destOrd="0" presId="urn:microsoft.com/office/officeart/2005/8/layout/orgChart1"/>
    <dgm:cxn modelId="{B70EC2FA-085B-42DE-880C-2F9B4F9878F9}" type="presOf" srcId="{3C0DC7F9-588E-4183-8C79-D94F6CBC5036}" destId="{C2B19AFD-FDDB-45E6-8AC6-FDE0173A3BF6}" srcOrd="0" destOrd="0" presId="urn:microsoft.com/office/officeart/2005/8/layout/orgChart1"/>
    <dgm:cxn modelId="{65FEF977-5E56-49B0-BFDA-678318465585}" srcId="{366F8C29-8BFE-4607-8269-4BCE2574DC81}" destId="{AF525327-CDDD-4613-9484-B68717247A40}" srcOrd="3" destOrd="0" parTransId="{D251F8B0-8217-4687-A468-ED7CF593F102}" sibTransId="{AD136E7E-7EA9-4247-ACAE-CC641A334C02}"/>
    <dgm:cxn modelId="{EBD75B6D-16A8-4D1B-8CAD-B9BC910CD2F4}" type="presOf" srcId="{7CA83BA8-B313-468C-B4A1-5B9F2513B420}" destId="{3B2F7065-8269-4B1E-B2F0-1D2368123A44}" srcOrd="1" destOrd="0" presId="urn:microsoft.com/office/officeart/2005/8/layout/orgChart1"/>
    <dgm:cxn modelId="{0B53BE92-D0BF-4FAA-A28F-0B7A67D0A1EC}" type="presOf" srcId="{DF0D8E79-5163-4BFF-8291-239CB7F80554}" destId="{27BBB434-4C44-4591-B762-D1D2484C48CD}" srcOrd="1" destOrd="0" presId="urn:microsoft.com/office/officeart/2005/8/layout/orgChart1"/>
    <dgm:cxn modelId="{A279DE27-B0BD-41C2-A150-9B9F97C20B59}" type="presOf" srcId="{636B5B3A-7343-4143-8BCD-A390FE1E59A9}" destId="{3BDDBD3D-976B-4034-B6A3-771B90BE9288}" srcOrd="0" destOrd="0" presId="urn:microsoft.com/office/officeart/2005/8/layout/orgChart1"/>
    <dgm:cxn modelId="{726D72C3-F0AD-4CB9-94DA-078BD65B5B38}" srcId="{76CDDE4C-1446-4172-B729-211918C51478}" destId="{DF0D8E79-5163-4BFF-8291-239CB7F80554}" srcOrd="1" destOrd="0" parTransId="{A86FB73F-5BA1-4987-AD95-FA521A6410BC}" sibTransId="{4450E806-49DE-4007-82ED-E7B22FB65AF9}"/>
    <dgm:cxn modelId="{45377AA4-3303-4081-925E-8E9463794671}" type="presOf" srcId="{5FDDF9FB-C62B-462A-B3F2-E5C8D9343EA3}" destId="{3A41F19D-CFBB-4FF2-8C23-7A0C9AE81EF7}" srcOrd="1" destOrd="0" presId="urn:microsoft.com/office/officeart/2005/8/layout/orgChart1"/>
    <dgm:cxn modelId="{30EB7ACF-24C8-41CA-B7A2-26606A6041A5}" type="presOf" srcId="{0637E1FD-C77C-4489-A6DD-7842E9C3B205}" destId="{7A19D8C3-9035-416A-A0CE-72DFF847753C}" srcOrd="0" destOrd="0" presId="urn:microsoft.com/office/officeart/2005/8/layout/orgChart1"/>
    <dgm:cxn modelId="{82112AAC-4787-4C93-95E7-FFA95B13D226}" type="presOf" srcId="{24807E45-674D-4A12-8980-AE128FECF594}" destId="{3222223C-BAB5-43C0-8EA1-A28CE40DFDE4}" srcOrd="1" destOrd="0" presId="urn:microsoft.com/office/officeart/2005/8/layout/orgChart1"/>
    <dgm:cxn modelId="{CE975C51-427A-43C2-A43E-B9EBEDCE3E3C}" srcId="{A273D6C9-55B0-4A7C-BAF0-DE4E19610AF1}" destId="{C4A7C996-48DB-454C-8C31-188579CC0800}" srcOrd="1" destOrd="0" parTransId="{076E5972-99C1-47E0-BC48-28118E344A75}" sibTransId="{63B912E5-0F13-4D12-833E-5B0E1F2FCE2D}"/>
    <dgm:cxn modelId="{4CB1EDC5-0D8E-4873-ABBD-CC1603C95933}" type="presOf" srcId="{2EB75DB6-4BD2-4B8F-B8DA-21D6C53EC9C4}" destId="{50E2D28C-A50F-41D5-996E-0034CAF20BC9}" srcOrd="1" destOrd="0" presId="urn:microsoft.com/office/officeart/2005/8/layout/orgChart1"/>
    <dgm:cxn modelId="{AA079E1B-E1FA-4D06-88D8-5A33994E4677}" type="presOf" srcId="{7CA83BA8-B313-468C-B4A1-5B9F2513B420}" destId="{79D930FF-CDB9-4230-A63D-A517B476C9E0}" srcOrd="0" destOrd="0" presId="urn:microsoft.com/office/officeart/2005/8/layout/orgChart1"/>
    <dgm:cxn modelId="{29B4AA09-02BA-481F-902F-F496485B7C7E}" type="presOf" srcId="{DB0F499F-3CF0-46A0-A6D6-569483CEC0D3}" destId="{CBC271C8-B85E-42A5-9060-7CDE47C2940B}" srcOrd="1" destOrd="0" presId="urn:microsoft.com/office/officeart/2005/8/layout/orgChart1"/>
    <dgm:cxn modelId="{147FE63E-4FE5-4EF2-BD41-1AA657C77AC0}" type="presOf" srcId="{76A0C21E-C978-4CC4-9060-72F0B58A1BB5}" destId="{9B8BED47-F45B-412C-9F75-C2CB689F87BD}" srcOrd="0" destOrd="0" presId="urn:microsoft.com/office/officeart/2005/8/layout/orgChart1"/>
    <dgm:cxn modelId="{FEEBC429-7961-4307-9F7E-884AF6668C99}" type="presOf" srcId="{76CDDE4C-1446-4172-B729-211918C51478}" destId="{816EA0A1-EA23-4A0C-8FB9-C8ED72CDB1FF}" srcOrd="0" destOrd="0" presId="urn:microsoft.com/office/officeart/2005/8/layout/orgChart1"/>
    <dgm:cxn modelId="{66468A15-CA76-46E6-AF6E-04A38A746743}" type="presOf" srcId="{76CDDE4C-1446-4172-B729-211918C51478}" destId="{1011443B-B85A-4BDF-AF69-B8C0EE8B0E67}" srcOrd="1" destOrd="0" presId="urn:microsoft.com/office/officeart/2005/8/layout/orgChart1"/>
    <dgm:cxn modelId="{5623C3CE-B1ED-457C-A213-938BD52DA7F4}" srcId="{76CDDE4C-1446-4172-B729-211918C51478}" destId="{366F8C29-8BFE-4607-8269-4BCE2574DC81}" srcOrd="0" destOrd="0" parTransId="{76A0C21E-C978-4CC4-9060-72F0B58A1BB5}" sibTransId="{EC84641D-8B5D-4191-8671-C479C00A3E1D}"/>
    <dgm:cxn modelId="{06964A47-3FB3-478E-983A-150038717C60}" type="presOf" srcId="{24807E45-674D-4A12-8980-AE128FECF594}" destId="{D25B31F9-23A0-4CB2-B229-E4EBB9F7400A}" srcOrd="0" destOrd="0" presId="urn:microsoft.com/office/officeart/2005/8/layout/orgChart1"/>
    <dgm:cxn modelId="{9C80E814-E653-403C-B4C9-0894115970D7}" type="presOf" srcId="{855EBF6D-CA89-4698-AA73-4F41038E40CE}" destId="{D4302C34-4B84-4AA4-BA48-1BE2BBF0C3BB}" srcOrd="1" destOrd="0" presId="urn:microsoft.com/office/officeart/2005/8/layout/orgChart1"/>
    <dgm:cxn modelId="{925D8088-F5B9-41E9-9C2F-9B22D8BDE01A}" type="presOf" srcId="{C54CAC31-D20A-4752-A8AC-CBD86B39C0F6}" destId="{3E32F72D-BFA8-474D-80AF-8379D397422D}" srcOrd="0" destOrd="0" presId="urn:microsoft.com/office/officeart/2005/8/layout/orgChart1"/>
    <dgm:cxn modelId="{FE4C6DFB-6389-40D7-89E4-2FA702CA447D}" type="presOf" srcId="{366F8C29-8BFE-4607-8269-4BCE2574DC81}" destId="{95E55976-B15F-4F26-AB43-EE0C2D36FEF1}" srcOrd="1" destOrd="0" presId="urn:microsoft.com/office/officeart/2005/8/layout/orgChart1"/>
    <dgm:cxn modelId="{CACE48D9-43AD-4D71-A3A7-C3C35D266B0B}" type="presOf" srcId="{C0746DE6-5C39-4721-A34F-8E98A6E1537C}" destId="{0B604F18-FB71-4084-B026-DF59D3BAA193}" srcOrd="0" destOrd="0" presId="urn:microsoft.com/office/officeart/2005/8/layout/orgChart1"/>
    <dgm:cxn modelId="{E30891AB-839C-40DB-825A-AC214530BFDE}" type="presOf" srcId="{4E503D99-8515-47D6-9F87-E9270D6209E2}" destId="{D5DE10E4-02B7-4A7C-94E9-6B7516458E0C}" srcOrd="1" destOrd="0" presId="urn:microsoft.com/office/officeart/2005/8/layout/orgChart1"/>
    <dgm:cxn modelId="{470C7EF4-CD8C-4F94-AED6-E714B5F36B21}" type="presOf" srcId="{DB0F499F-3CF0-46A0-A6D6-569483CEC0D3}" destId="{9C97B2A7-D904-4379-B98D-A8FECFF2D827}" srcOrd="0" destOrd="0" presId="urn:microsoft.com/office/officeart/2005/8/layout/orgChart1"/>
    <dgm:cxn modelId="{74F1B119-AA13-4540-A84C-E24F52ECE0FE}" type="presOf" srcId="{D750C81C-3964-458C-884A-9EC97BA31769}" destId="{AB40DF8B-3F7E-4662-8626-906963643E0F}" srcOrd="0" destOrd="0" presId="urn:microsoft.com/office/officeart/2005/8/layout/orgChart1"/>
    <dgm:cxn modelId="{8D7E51C8-0552-4A44-A98E-782A58B74CC1}" type="presOf" srcId="{2AFF96CD-FFA3-49D5-BD45-697521D52A5F}" destId="{51173FE6-4F6C-496D-8B52-992251EF1711}" srcOrd="0" destOrd="0" presId="urn:microsoft.com/office/officeart/2005/8/layout/orgChart1"/>
    <dgm:cxn modelId="{39A61317-EEFD-4E87-959B-E909CBE93C75}" srcId="{366F8C29-8BFE-4607-8269-4BCE2574DC81}" destId="{280F082D-974B-4764-9461-A50117B47860}" srcOrd="0" destOrd="0" parTransId="{8B5DAA1E-B4DD-41B5-A938-93F378DF5457}" sibTransId="{1FCC269B-AE5F-4A10-9DD7-9637615A5C75}"/>
    <dgm:cxn modelId="{125A0678-6196-487A-81CD-D4A67C3C1B66}" type="presOf" srcId="{C4A7C996-48DB-454C-8C31-188579CC0800}" destId="{ABC6CC01-0411-4D2A-BEC3-0B7A80DCE5A6}" srcOrd="0" destOrd="0" presId="urn:microsoft.com/office/officeart/2005/8/layout/orgChart1"/>
    <dgm:cxn modelId="{C2152BBB-5724-447A-9A40-2C03F25E0A9F}" type="presOf" srcId="{07CE672D-DEF1-43B8-85A4-1658463EDC3F}" destId="{5660BD24-31CC-4242-9FFC-0C6AA6AE0C3A}" srcOrd="1" destOrd="0" presId="urn:microsoft.com/office/officeart/2005/8/layout/orgChart1"/>
    <dgm:cxn modelId="{4A5A1BFF-C154-4A98-983F-566EE642F240}" type="presOf" srcId="{A364EB0E-83AF-44DD-9F51-797B1BE24147}" destId="{56C9B1D3-75BA-47D0-A5CF-D78BF19A5B6E}" srcOrd="1" destOrd="0" presId="urn:microsoft.com/office/officeart/2005/8/layout/orgChart1"/>
    <dgm:cxn modelId="{9AF02D06-6B1A-401E-8D0E-F9842B862932}" type="presOf" srcId="{D251F8B0-8217-4687-A468-ED7CF593F102}" destId="{BAE2001C-7432-4DE4-AED3-D0E2DF4035A3}" srcOrd="0" destOrd="0" presId="urn:microsoft.com/office/officeart/2005/8/layout/orgChart1"/>
    <dgm:cxn modelId="{18C90F0B-51E1-4444-B68A-9F201FE4140C}" type="presOf" srcId="{6915553D-16DD-4D38-B331-D90FDD00F00B}" destId="{15936C19-36EA-4CAC-AA57-1460E41EEE50}" srcOrd="0" destOrd="0" presId="urn:microsoft.com/office/officeart/2005/8/layout/orgChart1"/>
    <dgm:cxn modelId="{55974630-DAC4-49E2-B9B4-62F81D6B53B3}" srcId="{F2FF5861-F2A7-4588-9E14-9B014A401213}" destId="{D750C81C-3964-458C-884A-9EC97BA31769}" srcOrd="0" destOrd="0" parTransId="{636B5B3A-7343-4143-8BCD-A390FE1E59A9}" sibTransId="{4FB13E8B-BDA2-465C-82D3-E221DE433A22}"/>
    <dgm:cxn modelId="{39078A03-ED23-438C-AABB-B2444C4A8A0A}" type="presOf" srcId="{5FDDF9FB-C62B-462A-B3F2-E5C8D9343EA3}" destId="{BA30F1F1-2B6F-4162-9C47-C3BEE614432A}" srcOrd="0" destOrd="0" presId="urn:microsoft.com/office/officeart/2005/8/layout/orgChart1"/>
    <dgm:cxn modelId="{FFC36DFB-399C-4252-BEEE-27BD2B6B8F75}" type="presOf" srcId="{FAB1D1DA-4508-422E-AADE-5BF8E5BA7751}" destId="{98F0B531-CE6D-462B-95A1-83C5AC6E8302}" srcOrd="0" destOrd="0" presId="urn:microsoft.com/office/officeart/2005/8/layout/orgChart1"/>
    <dgm:cxn modelId="{19FEE49F-9984-44E6-9B08-57FE26F68476}" srcId="{F2FF5861-F2A7-4588-9E14-9B014A401213}" destId="{07CE672D-DEF1-43B8-85A4-1658463EDC3F}" srcOrd="1" destOrd="0" parTransId="{B6D5D677-274B-4A8E-B4FB-03CD2A7B0C5A}" sibTransId="{885A9D3C-97F2-44C2-B4FF-DF74946AC40F}"/>
    <dgm:cxn modelId="{2D3AAA43-687B-42DE-883C-DA1ADF71124C}" type="presOf" srcId="{1F65E8BB-72A7-42BF-BE15-25B08C625AE0}" destId="{9A06C13C-3068-458F-BAB2-FE5CCC96984F}" srcOrd="0" destOrd="0" presId="urn:microsoft.com/office/officeart/2005/8/layout/orgChart1"/>
    <dgm:cxn modelId="{B173BE4C-6127-432F-865C-EF74D0FCB5CC}" srcId="{76CDDE4C-1446-4172-B729-211918C51478}" destId="{A273D6C9-55B0-4A7C-BAF0-DE4E19610AF1}" srcOrd="3" destOrd="0" parTransId="{ABD3C285-5DDE-42CA-8A6F-0A450F3D5FC7}" sibTransId="{31722898-74C2-4324-9ED1-C571E205B938}"/>
    <dgm:cxn modelId="{692A0498-8F4E-439E-8CA2-A3953484E9AB}" srcId="{366F8C29-8BFE-4607-8269-4BCE2574DC81}" destId="{64D4DA7A-96B6-4C34-97F2-2983B02B2C10}" srcOrd="1" destOrd="0" parTransId="{C0746DE6-5C39-4721-A34F-8E98A6E1537C}" sibTransId="{478689BC-4975-4064-8831-D8C27BD9FB40}"/>
    <dgm:cxn modelId="{997507F5-6BE4-478A-A804-6AC074F4E212}" srcId="{DF0D8E79-5163-4BFF-8291-239CB7F80554}" destId="{6AC6C8EC-31FA-4129-B992-0C60E1F79E69}" srcOrd="5" destOrd="0" parTransId="{067C673F-FF80-419E-A3AB-5831280B36D3}" sibTransId="{A3137C63-2DE9-47C4-B542-77585FA0D029}"/>
    <dgm:cxn modelId="{DB6E3CDE-8424-491F-93E8-CEAF2D8C68C9}" type="presOf" srcId="{DD060FC0-451B-4206-AC96-04BBEB6FD21B}" destId="{BCDF04B3-8BDE-4BDD-B3AC-C86939676DE3}" srcOrd="1" destOrd="0" presId="urn:microsoft.com/office/officeart/2005/8/layout/orgChart1"/>
    <dgm:cxn modelId="{7CEF727F-DC32-4993-ABED-D8AF45057AE7}" type="presOf" srcId="{07CE672D-DEF1-43B8-85A4-1658463EDC3F}" destId="{3C273659-D5EA-4FB1-8903-D9F2401F84D8}" srcOrd="0" destOrd="0" presId="urn:microsoft.com/office/officeart/2005/8/layout/orgChart1"/>
    <dgm:cxn modelId="{4D09D0A6-DEB4-468F-B66C-4993080238D9}" type="presOf" srcId="{93D5EF8C-417E-4BE7-956A-642D146BDFF1}" destId="{6D6067F8-3B74-4B38-8B5A-D8F70A82CFCB}" srcOrd="0" destOrd="0" presId="urn:microsoft.com/office/officeart/2005/8/layout/orgChart1"/>
    <dgm:cxn modelId="{C0B15ADA-3223-4EB2-969D-DF14322D8B52}" type="presOf" srcId="{B6D5D677-274B-4A8E-B4FB-03CD2A7B0C5A}" destId="{96340040-70CF-406D-AFD2-10AA69679685}" srcOrd="0" destOrd="0" presId="urn:microsoft.com/office/officeart/2005/8/layout/orgChart1"/>
    <dgm:cxn modelId="{D3F4035E-CCE1-4DDF-894E-7C7262ED8B36}" srcId="{F2FF5861-F2A7-4588-9E14-9B014A401213}" destId="{A364EB0E-83AF-44DD-9F51-797B1BE24147}" srcOrd="2" destOrd="0" parTransId="{FAB1D1DA-4508-422E-AADE-5BF8E5BA7751}" sibTransId="{F9087371-3017-4693-814F-3C7F29218015}"/>
    <dgm:cxn modelId="{7958117C-D5FC-4FFE-82CD-8B0BFEABF3FF}" srcId="{DF0D8E79-5163-4BFF-8291-239CB7F80554}" destId="{855EBF6D-CA89-4698-AA73-4F41038E40CE}" srcOrd="1" destOrd="0" parTransId="{BAA48B49-13B6-4B69-9C64-30075894E617}" sibTransId="{56BB4400-26AA-47E5-ACEE-8D2A37C07450}"/>
    <dgm:cxn modelId="{24A6F029-EF95-4B9C-82BF-E3A262B42B35}" srcId="{A273D6C9-55B0-4A7C-BAF0-DE4E19610AF1}" destId="{4E503D99-8515-47D6-9F87-E9270D6209E2}" srcOrd="0" destOrd="0" parTransId="{0637E1FD-C77C-4489-A6DD-7842E9C3B205}" sibTransId="{4F882A41-EFF2-490E-9282-4D6777FB62A2}"/>
    <dgm:cxn modelId="{AFB968F4-D84E-47D0-90C1-F76215B626BF}" srcId="{DF0D8E79-5163-4BFF-8291-239CB7F80554}" destId="{2EB75DB6-4BD2-4B8F-B8DA-21D6C53EC9C4}" srcOrd="6" destOrd="0" parTransId="{FDF19072-9223-47F1-8487-C689FAA85185}" sibTransId="{532FF9FC-48DB-466A-953B-1588E4343201}"/>
    <dgm:cxn modelId="{B99938FA-B6FD-43AA-9459-1D1E7D359593}" type="presOf" srcId="{6AC6C8EC-31FA-4129-B992-0C60E1F79E69}" destId="{90B85285-751E-481E-836C-5FA9DE4E68CA}" srcOrd="0" destOrd="0" presId="urn:microsoft.com/office/officeart/2005/8/layout/orgChart1"/>
    <dgm:cxn modelId="{1B9568F2-784A-4118-8DB7-396BF318F628}" type="presOf" srcId="{DD060FC0-451B-4206-AC96-04BBEB6FD21B}" destId="{B52D6329-6A28-4F50-9207-155F7F9AE8A1}" srcOrd="0" destOrd="0" presId="urn:microsoft.com/office/officeart/2005/8/layout/orgChart1"/>
    <dgm:cxn modelId="{7E1AEDD4-33BD-4C84-8BDF-1DC148703F67}" type="presOf" srcId="{076E5972-99C1-47E0-BC48-28118E344A75}" destId="{94D6F7E4-27EF-4A34-A584-9B4A64A64F4A}" srcOrd="0" destOrd="0" presId="urn:microsoft.com/office/officeart/2005/8/layout/orgChart1"/>
    <dgm:cxn modelId="{451C3ECB-F7F2-4876-8B98-F2F078CA3F31}" type="presOf" srcId="{ABD3C285-5DDE-42CA-8A6F-0A450F3D5FC7}" destId="{81953BEA-639D-4F77-B063-C69056331D15}" srcOrd="0" destOrd="0" presId="urn:microsoft.com/office/officeart/2005/8/layout/orgChart1"/>
    <dgm:cxn modelId="{5215ADAC-12E7-4B2E-B6F7-5925E9DEC1D3}" type="presOf" srcId="{C4A7C996-48DB-454C-8C31-188579CC0800}" destId="{214D526C-D80B-4076-97B3-6B4066316FCC}" srcOrd="1" destOrd="0" presId="urn:microsoft.com/office/officeart/2005/8/layout/orgChart1"/>
    <dgm:cxn modelId="{DD934FCE-C2F8-4B2E-90FA-87DB0E3D5384}" type="presOf" srcId="{3A2814CC-73CF-4E9A-A47D-A4049B08C3E9}" destId="{98E7BFD8-F911-40CF-846D-E0754AB8E4E1}" srcOrd="0" destOrd="0" presId="urn:microsoft.com/office/officeart/2005/8/layout/orgChart1"/>
    <dgm:cxn modelId="{8DD412F8-9C59-4B84-ACD5-0442CE218C25}" type="presOf" srcId="{DF0D8E79-5163-4BFF-8291-239CB7F80554}" destId="{EDECF9FB-3BE3-4EA6-A779-C30469ED8BA9}" srcOrd="0" destOrd="0" presId="urn:microsoft.com/office/officeart/2005/8/layout/orgChart1"/>
    <dgm:cxn modelId="{66706DE2-FFCE-44A0-AF6E-54B36C40B284}" type="presOf" srcId="{AF525327-CDDD-4613-9484-B68717247A40}" destId="{D44480DE-B9AC-44BE-81B6-23A46E48FA9A}" srcOrd="0" destOrd="0" presId="urn:microsoft.com/office/officeart/2005/8/layout/orgChart1"/>
    <dgm:cxn modelId="{327B4697-2826-4CE5-97E8-F5923DA93942}" type="presOf" srcId="{64D4DA7A-96B6-4C34-97F2-2983B02B2C10}" destId="{A5E9373F-7141-4B31-B0FF-5A3B12A0E8DF}" srcOrd="0" destOrd="0" presId="urn:microsoft.com/office/officeart/2005/8/layout/orgChart1"/>
    <dgm:cxn modelId="{3416CCCD-F7D8-44C0-82A6-6BAB833A2A59}" type="presOf" srcId="{AF525327-CDDD-4613-9484-B68717247A40}" destId="{21C84253-B22B-4C26-83D2-40627A775625}" srcOrd="1" destOrd="0" presId="urn:microsoft.com/office/officeart/2005/8/layout/orgChart1"/>
    <dgm:cxn modelId="{DBD2B5E4-F64F-4D0D-B9BA-604CA59DC8C6}" type="presOf" srcId="{280F082D-974B-4764-9461-A50117B47860}" destId="{E59622B9-8582-4837-89A9-E6DB5C910893}" srcOrd="0" destOrd="0" presId="urn:microsoft.com/office/officeart/2005/8/layout/orgChart1"/>
    <dgm:cxn modelId="{60EBF11D-75C8-43CA-A688-FB6ECCDCFEC4}" type="presOf" srcId="{D750C81C-3964-458C-884A-9EC97BA31769}" destId="{F909D43A-566D-49EA-B0F5-65FF4402ABAD}" srcOrd="1" destOrd="0" presId="urn:microsoft.com/office/officeart/2005/8/layout/orgChart1"/>
    <dgm:cxn modelId="{4E612391-8F14-40CA-8C6B-4F9E3007DCDF}" type="presOf" srcId="{64D4DA7A-96B6-4C34-97F2-2983B02B2C10}" destId="{4B1E2069-1272-4051-B683-7708E96B7711}" srcOrd="1" destOrd="0" presId="urn:microsoft.com/office/officeart/2005/8/layout/orgChart1"/>
    <dgm:cxn modelId="{5A81FDD5-96CB-4115-A4C7-AD61F0BD97C7}" type="presOf" srcId="{F3E49FD9-7662-4691-BA9B-BBDC783759E0}" destId="{4B8BD144-A113-4B88-95FC-F05CB1CD9E52}" srcOrd="0" destOrd="0" presId="urn:microsoft.com/office/officeart/2005/8/layout/orgChart1"/>
    <dgm:cxn modelId="{5DEA75F0-E626-46B3-8157-551DF6FD688D}" type="presOf" srcId="{8DE27FDE-1F96-41BD-ADF5-D962766DC6F0}" destId="{FA18294F-6D13-444A-8DC3-6E36E773E301}" srcOrd="0" destOrd="0" presId="urn:microsoft.com/office/officeart/2005/8/layout/orgChart1"/>
    <dgm:cxn modelId="{0D00E00F-EAA4-465C-B132-A535B40C9F78}" type="presOf" srcId="{6AC6C8EC-31FA-4129-B992-0C60E1F79E69}" destId="{3D10B56A-A148-4523-BA4A-625B85A3354C}" srcOrd="1" destOrd="0" presId="urn:microsoft.com/office/officeart/2005/8/layout/orgChart1"/>
    <dgm:cxn modelId="{35B41E6C-EED8-4063-B5C2-A800158B3599}" type="presOf" srcId="{280F082D-974B-4764-9461-A50117B47860}" destId="{EC869D2D-04CD-4411-A4C2-80C08E95AF07}" srcOrd="1" destOrd="0" presId="urn:microsoft.com/office/officeart/2005/8/layout/orgChart1"/>
    <dgm:cxn modelId="{7AEB4155-3DA0-4E8F-901E-CFAFA709A849}" type="presOf" srcId="{46F82B02-7D73-4767-B071-6440F6353358}" destId="{9DDE679D-F9B3-450C-BBE7-28B6D3E90BA6}" srcOrd="0" destOrd="0" presId="urn:microsoft.com/office/officeart/2005/8/layout/orgChart1"/>
    <dgm:cxn modelId="{4999DC8E-CD6C-4D60-9CAA-D5ADA50FDD1D}" type="presOf" srcId="{FFB8100A-4126-4D7A-83C9-D8BC61429152}" destId="{6596394C-D0B3-44D4-AF67-15BC465D9A7E}" srcOrd="0" destOrd="0" presId="urn:microsoft.com/office/officeart/2005/8/layout/orgChart1"/>
    <dgm:cxn modelId="{B3390320-5124-49E9-A110-779352F98341}" srcId="{DF0D8E79-5163-4BFF-8291-239CB7F80554}" destId="{8DE27FDE-1F96-41BD-ADF5-D962766DC6F0}" srcOrd="7" destOrd="0" parTransId="{F3E49FD9-7662-4691-BA9B-BBDC783759E0}" sibTransId="{C5EB5961-4A89-44D6-8BDD-73D7C04E9379}"/>
    <dgm:cxn modelId="{A40154D4-0A03-48CF-A038-58F649769388}" type="presOf" srcId="{8B281922-CFCB-4D19-96CA-336807838348}" destId="{2AEFB179-C693-41D6-AE7B-BB31F5174F83}" srcOrd="1" destOrd="0" presId="urn:microsoft.com/office/officeart/2005/8/layout/orgChart1"/>
    <dgm:cxn modelId="{D276FDAE-3CC2-4E2B-95AF-E6B1BA003DD8}" type="presOf" srcId="{8B5DAA1E-B4DD-41B5-A938-93F378DF5457}" destId="{14D1E1AE-583E-447F-BECA-24F3C37C9DE0}" srcOrd="0" destOrd="0" presId="urn:microsoft.com/office/officeart/2005/8/layout/orgChart1"/>
    <dgm:cxn modelId="{5835CDB0-1C4B-4AD1-9E6A-25984E9CDDB9}" type="presOf" srcId="{6915553D-16DD-4D38-B331-D90FDD00F00B}" destId="{1AF4B290-D72C-4CBA-99AF-9D73AB988461}" srcOrd="1" destOrd="0" presId="urn:microsoft.com/office/officeart/2005/8/layout/orgChart1"/>
    <dgm:cxn modelId="{20DB1107-42C3-4F0B-88B9-54856E1C1C2B}" type="presOf" srcId="{4E503D99-8515-47D6-9F87-E9270D6209E2}" destId="{26E113F0-9B8A-4FCA-A8A7-086306210215}" srcOrd="0" destOrd="0" presId="urn:microsoft.com/office/officeart/2005/8/layout/orgChart1"/>
    <dgm:cxn modelId="{475D328A-65E5-4292-9B1D-0E249EC59B85}" type="presOf" srcId="{1FFB4AF6-17F5-4217-BBB8-227FC14A601D}" destId="{C3530F03-471E-4710-9845-985330DE6E48}" srcOrd="0" destOrd="0" presId="urn:microsoft.com/office/officeart/2005/8/layout/orgChart1"/>
    <dgm:cxn modelId="{D0632469-7EAF-4C5B-9537-E086F1037013}" srcId="{366F8C29-8BFE-4607-8269-4BCE2574DC81}" destId="{8B281922-CFCB-4D19-96CA-336807838348}" srcOrd="2" destOrd="0" parTransId="{46F82B02-7D73-4767-B071-6440F6353358}" sibTransId="{54555C5A-8F1E-4B13-B9E9-BAADD3E550E3}"/>
    <dgm:cxn modelId="{A252D4B0-780D-400C-9C05-EA771FB1DAB0}" type="presOf" srcId="{366F8C29-8BFE-4607-8269-4BCE2574DC81}" destId="{F6E9CCAB-ED9B-4521-9D4D-1F7F3F53BD5C}" srcOrd="0" destOrd="0" presId="urn:microsoft.com/office/officeart/2005/8/layout/orgChart1"/>
    <dgm:cxn modelId="{FA0A15C2-0C45-4DAD-AAFB-0DB0FC5C7004}" srcId="{93D5EF8C-417E-4BE7-956A-642D146BDFF1}" destId="{76CDDE4C-1446-4172-B729-211918C51478}" srcOrd="0" destOrd="0" parTransId="{E2F9FCF5-9549-4590-99DD-40CA55A88939}" sibTransId="{C8A9704D-BE5D-47CE-A460-74CEFC1F8644}"/>
    <dgm:cxn modelId="{AE1A0AAF-3A3E-4223-8836-05DFBE4F89E6}" type="presOf" srcId="{A364EB0E-83AF-44DD-9F51-797B1BE24147}" destId="{8361B14B-32B7-4562-A46B-9AA4FF6D7774}" srcOrd="0" destOrd="0" presId="urn:microsoft.com/office/officeart/2005/8/layout/orgChart1"/>
    <dgm:cxn modelId="{68287BB2-37AB-4BA9-B67C-5928FEB8D3F8}" srcId="{A273D6C9-55B0-4A7C-BAF0-DE4E19610AF1}" destId="{12B26FCF-B59D-4164-AA01-9A45FD72238C}" srcOrd="2" destOrd="0" parTransId="{3A2814CC-73CF-4E9A-A47D-A4049B08C3E9}" sibTransId="{04BCB5DE-31B3-4D1D-BA91-E6FA023EC3EC}"/>
    <dgm:cxn modelId="{30EB421D-49B1-4687-A357-0EA31C329BBC}" type="presOf" srcId="{F2FF5861-F2A7-4588-9E14-9B014A401213}" destId="{F7A077FE-38F3-4CC8-A743-407D43FD9D1E}" srcOrd="0" destOrd="0" presId="urn:microsoft.com/office/officeart/2005/8/layout/orgChart1"/>
    <dgm:cxn modelId="{CBE05519-0B03-4832-9ECC-BEE6DC342B7E}" type="presOf" srcId="{067C673F-FF80-419E-A3AB-5831280B36D3}" destId="{1715F013-E72D-41CE-B178-613CEAA61FFB}" srcOrd="0" destOrd="0" presId="urn:microsoft.com/office/officeart/2005/8/layout/orgChart1"/>
    <dgm:cxn modelId="{8F4A2AA0-ECC8-4AB1-9A56-F6B20DB7F2C8}" type="presOf" srcId="{FDF19072-9223-47F1-8487-C689FAA85185}" destId="{A7B1A073-3DA7-4EA7-92AC-9AC474669FEA}" srcOrd="0" destOrd="0" presId="urn:microsoft.com/office/officeart/2005/8/layout/orgChart1"/>
    <dgm:cxn modelId="{F82703F8-1069-4DCE-83E9-98800440197E}" srcId="{DF0D8E79-5163-4BFF-8291-239CB7F80554}" destId="{24807E45-674D-4A12-8980-AE128FECF594}" srcOrd="4" destOrd="0" parTransId="{2AFF96CD-FFA3-49D5-BD45-697521D52A5F}" sibTransId="{6581B485-83B4-4CEF-B9CC-4F7E22B1492D}"/>
    <dgm:cxn modelId="{DF536FED-2BB1-4922-A381-0403733C6E4D}" type="presOf" srcId="{8DE27FDE-1F96-41BD-ADF5-D962766DC6F0}" destId="{7ACF2FCF-180F-4AD4-972C-8DEF00299353}" srcOrd="1" destOrd="0" presId="urn:microsoft.com/office/officeart/2005/8/layout/orgChart1"/>
    <dgm:cxn modelId="{AA027571-3B04-4EAE-907E-A4A429E78B75}" srcId="{DF0D8E79-5163-4BFF-8291-239CB7F80554}" destId="{7CA83BA8-B313-468C-B4A1-5B9F2513B420}" srcOrd="3" destOrd="0" parTransId="{C54CAC31-D20A-4752-A8AC-CBD86B39C0F6}" sibTransId="{BF97B160-DF3F-42A6-9511-796B0F75A0F6}"/>
    <dgm:cxn modelId="{8F36A451-DBEC-4300-B639-6547D3B8373F}" srcId="{F2FF5861-F2A7-4588-9E14-9B014A401213}" destId="{5FDDF9FB-C62B-462A-B3F2-E5C8D9343EA3}" srcOrd="3" destOrd="0" parTransId="{CE835504-F1B8-4812-A017-72324254571D}" sibTransId="{215B66C5-EE0B-4383-896C-8262F2C5A619}"/>
    <dgm:cxn modelId="{C33D9EA5-6363-4818-B819-11FD861AB2F7}" type="presOf" srcId="{8B281922-CFCB-4D19-96CA-336807838348}" destId="{2E3CBE80-2084-45DF-B6A9-9A6D739BC604}" srcOrd="0" destOrd="0" presId="urn:microsoft.com/office/officeart/2005/8/layout/orgChart1"/>
    <dgm:cxn modelId="{0D21595B-9FFD-49B1-AC8B-5C7952C66DCB}" type="presOf" srcId="{12B26FCF-B59D-4164-AA01-9A45FD72238C}" destId="{B5B6AA06-B90D-44BB-8FA0-A21EED4D426E}" srcOrd="1" destOrd="0" presId="urn:microsoft.com/office/officeart/2005/8/layout/orgChart1"/>
    <dgm:cxn modelId="{2DFD5CE1-F9C4-4FA4-80F3-221CA771163E}" type="presOf" srcId="{A273D6C9-55B0-4A7C-BAF0-DE4E19610AF1}" destId="{A26EA702-DC46-4642-B9F5-02C05597DB53}" srcOrd="1" destOrd="0" presId="urn:microsoft.com/office/officeart/2005/8/layout/orgChart1"/>
    <dgm:cxn modelId="{223661B7-E9FA-4767-BDAE-9AF7511F71CE}" type="presOf" srcId="{A273D6C9-55B0-4A7C-BAF0-DE4E19610AF1}" destId="{D72CFB8F-6D64-4479-9350-FDCE07280277}" srcOrd="0" destOrd="0" presId="urn:microsoft.com/office/officeart/2005/8/layout/orgChart1"/>
    <dgm:cxn modelId="{71F90CA0-BC17-415A-9EA9-4AFF2093C827}" type="presParOf" srcId="{6D6067F8-3B74-4B38-8B5A-D8F70A82CFCB}" destId="{62E7E9B9-7705-436E-AF58-25523B123BFA}" srcOrd="0" destOrd="0" presId="urn:microsoft.com/office/officeart/2005/8/layout/orgChart1"/>
    <dgm:cxn modelId="{F4CBC0CF-AC33-4D11-B002-6B4990349419}" type="presParOf" srcId="{62E7E9B9-7705-436E-AF58-25523B123BFA}" destId="{485AACE5-E311-458D-8325-CE9A6884A328}" srcOrd="0" destOrd="0" presId="urn:microsoft.com/office/officeart/2005/8/layout/orgChart1"/>
    <dgm:cxn modelId="{0F6C3C55-28DF-436E-9014-354366DED5FF}" type="presParOf" srcId="{485AACE5-E311-458D-8325-CE9A6884A328}" destId="{816EA0A1-EA23-4A0C-8FB9-C8ED72CDB1FF}" srcOrd="0" destOrd="0" presId="urn:microsoft.com/office/officeart/2005/8/layout/orgChart1"/>
    <dgm:cxn modelId="{632F02B1-5343-4C76-9111-69C6177DC149}" type="presParOf" srcId="{485AACE5-E311-458D-8325-CE9A6884A328}" destId="{1011443B-B85A-4BDF-AF69-B8C0EE8B0E67}" srcOrd="1" destOrd="0" presId="urn:microsoft.com/office/officeart/2005/8/layout/orgChart1"/>
    <dgm:cxn modelId="{4C338AEC-30BF-4985-BCAE-158DB4913811}" type="presParOf" srcId="{62E7E9B9-7705-436E-AF58-25523B123BFA}" destId="{DBDCC716-7E83-4C9B-AD28-3DA88F2F0A18}" srcOrd="1" destOrd="0" presId="urn:microsoft.com/office/officeart/2005/8/layout/orgChart1"/>
    <dgm:cxn modelId="{CE869BB8-EE38-46B2-A48A-178E9ED44757}" type="presParOf" srcId="{DBDCC716-7E83-4C9B-AD28-3DA88F2F0A18}" destId="{9B8BED47-F45B-412C-9F75-C2CB689F87BD}" srcOrd="0" destOrd="0" presId="urn:microsoft.com/office/officeart/2005/8/layout/orgChart1"/>
    <dgm:cxn modelId="{01AAAB9E-4EA0-44E7-9892-FAF057D83516}" type="presParOf" srcId="{DBDCC716-7E83-4C9B-AD28-3DA88F2F0A18}" destId="{4096DF98-5C59-4448-BCC3-66760B2A3C9A}" srcOrd="1" destOrd="0" presId="urn:microsoft.com/office/officeart/2005/8/layout/orgChart1"/>
    <dgm:cxn modelId="{8250360B-FDBC-43D0-82F8-D946661A3736}" type="presParOf" srcId="{4096DF98-5C59-4448-BCC3-66760B2A3C9A}" destId="{3F716B2D-2C1E-4EB9-875F-6096B30E60B5}" srcOrd="0" destOrd="0" presId="urn:microsoft.com/office/officeart/2005/8/layout/orgChart1"/>
    <dgm:cxn modelId="{A34FDC52-3752-47B8-9155-F990BD0C1843}" type="presParOf" srcId="{3F716B2D-2C1E-4EB9-875F-6096B30E60B5}" destId="{F6E9CCAB-ED9B-4521-9D4D-1F7F3F53BD5C}" srcOrd="0" destOrd="0" presId="urn:microsoft.com/office/officeart/2005/8/layout/orgChart1"/>
    <dgm:cxn modelId="{726D58C6-C0D9-40E4-81ED-A699051895F2}" type="presParOf" srcId="{3F716B2D-2C1E-4EB9-875F-6096B30E60B5}" destId="{95E55976-B15F-4F26-AB43-EE0C2D36FEF1}" srcOrd="1" destOrd="0" presId="urn:microsoft.com/office/officeart/2005/8/layout/orgChart1"/>
    <dgm:cxn modelId="{F99E4232-63D2-4991-864E-FE78D67A93B7}" type="presParOf" srcId="{4096DF98-5C59-4448-BCC3-66760B2A3C9A}" destId="{1FF13895-7283-40B6-9882-7CB5BA4DE423}" srcOrd="1" destOrd="0" presId="urn:microsoft.com/office/officeart/2005/8/layout/orgChart1"/>
    <dgm:cxn modelId="{83A939C2-648B-4B63-902F-C64E42207FD2}" type="presParOf" srcId="{1FF13895-7283-40B6-9882-7CB5BA4DE423}" destId="{14D1E1AE-583E-447F-BECA-24F3C37C9DE0}" srcOrd="0" destOrd="0" presId="urn:microsoft.com/office/officeart/2005/8/layout/orgChart1"/>
    <dgm:cxn modelId="{5D8666B0-030F-45FD-A06A-CA20AA646DEC}" type="presParOf" srcId="{1FF13895-7283-40B6-9882-7CB5BA4DE423}" destId="{9862301E-19F3-4F63-A135-AEC74236EDDA}" srcOrd="1" destOrd="0" presId="urn:microsoft.com/office/officeart/2005/8/layout/orgChart1"/>
    <dgm:cxn modelId="{B922D002-6C98-4979-BBF8-9E1749E72F94}" type="presParOf" srcId="{9862301E-19F3-4F63-A135-AEC74236EDDA}" destId="{AC47729C-FC89-4477-A8E0-455563DC9D95}" srcOrd="0" destOrd="0" presId="urn:microsoft.com/office/officeart/2005/8/layout/orgChart1"/>
    <dgm:cxn modelId="{E947854D-CAE3-42C1-AC97-27BFD07D4219}" type="presParOf" srcId="{AC47729C-FC89-4477-A8E0-455563DC9D95}" destId="{E59622B9-8582-4837-89A9-E6DB5C910893}" srcOrd="0" destOrd="0" presId="urn:microsoft.com/office/officeart/2005/8/layout/orgChart1"/>
    <dgm:cxn modelId="{CF974B8B-208F-487D-A1BB-23D6814B1B87}" type="presParOf" srcId="{AC47729C-FC89-4477-A8E0-455563DC9D95}" destId="{EC869D2D-04CD-4411-A4C2-80C08E95AF07}" srcOrd="1" destOrd="0" presId="urn:microsoft.com/office/officeart/2005/8/layout/orgChart1"/>
    <dgm:cxn modelId="{07BFB360-5B7D-4890-9946-275FD4B915CE}" type="presParOf" srcId="{9862301E-19F3-4F63-A135-AEC74236EDDA}" destId="{6E9DCF3B-3D70-45AF-A435-788DE184CE91}" srcOrd="1" destOrd="0" presId="urn:microsoft.com/office/officeart/2005/8/layout/orgChart1"/>
    <dgm:cxn modelId="{4E48EB15-6165-49AB-BA36-20BC6F6C1AEB}" type="presParOf" srcId="{9862301E-19F3-4F63-A135-AEC74236EDDA}" destId="{38921E14-3573-4EBD-9987-2F5ABD69A1B0}" srcOrd="2" destOrd="0" presId="urn:microsoft.com/office/officeart/2005/8/layout/orgChart1"/>
    <dgm:cxn modelId="{B109C524-217B-4DBE-A24F-72068E48B6D2}" type="presParOf" srcId="{1FF13895-7283-40B6-9882-7CB5BA4DE423}" destId="{0B604F18-FB71-4084-B026-DF59D3BAA193}" srcOrd="2" destOrd="0" presId="urn:microsoft.com/office/officeart/2005/8/layout/orgChart1"/>
    <dgm:cxn modelId="{1198B4FC-E008-4BE5-BD51-D380935D50C1}" type="presParOf" srcId="{1FF13895-7283-40B6-9882-7CB5BA4DE423}" destId="{871371FE-958D-415E-B0C2-E1718489586B}" srcOrd="3" destOrd="0" presId="urn:microsoft.com/office/officeart/2005/8/layout/orgChart1"/>
    <dgm:cxn modelId="{89F9D9F0-41B8-4D71-980A-3193732BED26}" type="presParOf" srcId="{871371FE-958D-415E-B0C2-E1718489586B}" destId="{51C479AD-8B49-4458-AB4C-52859910E938}" srcOrd="0" destOrd="0" presId="urn:microsoft.com/office/officeart/2005/8/layout/orgChart1"/>
    <dgm:cxn modelId="{42D6228C-EAA9-4599-82DD-AB052B9FE1E1}" type="presParOf" srcId="{51C479AD-8B49-4458-AB4C-52859910E938}" destId="{A5E9373F-7141-4B31-B0FF-5A3B12A0E8DF}" srcOrd="0" destOrd="0" presId="urn:microsoft.com/office/officeart/2005/8/layout/orgChart1"/>
    <dgm:cxn modelId="{B9AC2813-3F43-4E99-928F-FCB6668299A8}" type="presParOf" srcId="{51C479AD-8B49-4458-AB4C-52859910E938}" destId="{4B1E2069-1272-4051-B683-7708E96B7711}" srcOrd="1" destOrd="0" presId="urn:microsoft.com/office/officeart/2005/8/layout/orgChart1"/>
    <dgm:cxn modelId="{03E5CA12-1C47-4D01-BA18-23CB52C711AD}" type="presParOf" srcId="{871371FE-958D-415E-B0C2-E1718489586B}" destId="{416AAD5B-BEFB-4B66-9560-F1B590CD0143}" srcOrd="1" destOrd="0" presId="urn:microsoft.com/office/officeart/2005/8/layout/orgChart1"/>
    <dgm:cxn modelId="{1376378E-C66B-4FA7-BCAC-61F86483CDC8}" type="presParOf" srcId="{871371FE-958D-415E-B0C2-E1718489586B}" destId="{F4C245F4-8447-4BEF-8272-35E4E3BC9AAE}" srcOrd="2" destOrd="0" presId="urn:microsoft.com/office/officeart/2005/8/layout/orgChart1"/>
    <dgm:cxn modelId="{4A6BE014-1C24-46D0-93F7-E410B0C91D48}" type="presParOf" srcId="{1FF13895-7283-40B6-9882-7CB5BA4DE423}" destId="{9DDE679D-F9B3-450C-BBE7-28B6D3E90BA6}" srcOrd="4" destOrd="0" presId="urn:microsoft.com/office/officeart/2005/8/layout/orgChart1"/>
    <dgm:cxn modelId="{2983941E-93E9-4F9B-B528-0C93A57DED54}" type="presParOf" srcId="{1FF13895-7283-40B6-9882-7CB5BA4DE423}" destId="{166E4841-6C34-457B-9873-DEEB28CC914E}" srcOrd="5" destOrd="0" presId="urn:microsoft.com/office/officeart/2005/8/layout/orgChart1"/>
    <dgm:cxn modelId="{A4EE27AF-74BC-4A1B-A799-1975DB5A297A}" type="presParOf" srcId="{166E4841-6C34-457B-9873-DEEB28CC914E}" destId="{297FE2AE-99E1-4A3D-B15E-20F30FF4F45E}" srcOrd="0" destOrd="0" presId="urn:microsoft.com/office/officeart/2005/8/layout/orgChart1"/>
    <dgm:cxn modelId="{653D9833-E935-4B32-8636-0B4C355C91C9}" type="presParOf" srcId="{297FE2AE-99E1-4A3D-B15E-20F30FF4F45E}" destId="{2E3CBE80-2084-45DF-B6A9-9A6D739BC604}" srcOrd="0" destOrd="0" presId="urn:microsoft.com/office/officeart/2005/8/layout/orgChart1"/>
    <dgm:cxn modelId="{5218E2B5-172A-431C-8955-58D99CE6DAD8}" type="presParOf" srcId="{297FE2AE-99E1-4A3D-B15E-20F30FF4F45E}" destId="{2AEFB179-C693-41D6-AE7B-BB31F5174F83}" srcOrd="1" destOrd="0" presId="urn:microsoft.com/office/officeart/2005/8/layout/orgChart1"/>
    <dgm:cxn modelId="{34D5FF1E-4DC3-4EA6-8703-FCFDC5DA3E47}" type="presParOf" srcId="{166E4841-6C34-457B-9873-DEEB28CC914E}" destId="{9240973E-4FA3-42E4-A326-0D8E75B27D72}" srcOrd="1" destOrd="0" presId="urn:microsoft.com/office/officeart/2005/8/layout/orgChart1"/>
    <dgm:cxn modelId="{B710BBDA-623E-4E55-A9FD-D968E4220BB3}" type="presParOf" srcId="{166E4841-6C34-457B-9873-DEEB28CC914E}" destId="{AC273FEC-6FA8-4D29-8309-D8AF168C5465}" srcOrd="2" destOrd="0" presId="urn:microsoft.com/office/officeart/2005/8/layout/orgChart1"/>
    <dgm:cxn modelId="{78DEF124-1BA2-4EE1-8989-CC0EB2293077}" type="presParOf" srcId="{1FF13895-7283-40B6-9882-7CB5BA4DE423}" destId="{BAE2001C-7432-4DE4-AED3-D0E2DF4035A3}" srcOrd="6" destOrd="0" presId="urn:microsoft.com/office/officeart/2005/8/layout/orgChart1"/>
    <dgm:cxn modelId="{4948CD58-6F7A-4EA1-9A1B-9F9EFEA6B799}" type="presParOf" srcId="{1FF13895-7283-40B6-9882-7CB5BA4DE423}" destId="{DC8C31FC-6CDF-41E6-A123-0481CCDD7EBA}" srcOrd="7" destOrd="0" presId="urn:microsoft.com/office/officeart/2005/8/layout/orgChart1"/>
    <dgm:cxn modelId="{F1ACE91E-745F-4783-9812-4A20BE20EE8D}" type="presParOf" srcId="{DC8C31FC-6CDF-41E6-A123-0481CCDD7EBA}" destId="{DF2CD821-D419-4B1A-9384-9A323FEF005E}" srcOrd="0" destOrd="0" presId="urn:microsoft.com/office/officeart/2005/8/layout/orgChart1"/>
    <dgm:cxn modelId="{23C340FE-ACEB-4B2D-8949-A65E3161BC7F}" type="presParOf" srcId="{DF2CD821-D419-4B1A-9384-9A323FEF005E}" destId="{D44480DE-B9AC-44BE-81B6-23A46E48FA9A}" srcOrd="0" destOrd="0" presId="urn:microsoft.com/office/officeart/2005/8/layout/orgChart1"/>
    <dgm:cxn modelId="{FE362483-7984-4D3E-928E-1FA06694CFE1}" type="presParOf" srcId="{DF2CD821-D419-4B1A-9384-9A323FEF005E}" destId="{21C84253-B22B-4C26-83D2-40627A775625}" srcOrd="1" destOrd="0" presId="urn:microsoft.com/office/officeart/2005/8/layout/orgChart1"/>
    <dgm:cxn modelId="{80E33797-D91C-42D9-BCA7-6D3C896BCDBF}" type="presParOf" srcId="{DC8C31FC-6CDF-41E6-A123-0481CCDD7EBA}" destId="{B3501B00-CC52-4C40-BD09-03AF7BDDF811}" srcOrd="1" destOrd="0" presId="urn:microsoft.com/office/officeart/2005/8/layout/orgChart1"/>
    <dgm:cxn modelId="{8E5647B0-240D-408E-880B-65BE06AB1B69}" type="presParOf" srcId="{DC8C31FC-6CDF-41E6-A123-0481CCDD7EBA}" destId="{B9069E8E-BBC6-459D-B9F8-6B5B7A0F40FF}" srcOrd="2" destOrd="0" presId="urn:microsoft.com/office/officeart/2005/8/layout/orgChart1"/>
    <dgm:cxn modelId="{6FB70A4E-9FE6-44D1-A47C-AB44905410B1}" type="presParOf" srcId="{1FF13895-7283-40B6-9882-7CB5BA4DE423}" destId="{C2B19AFD-FDDB-45E6-8AC6-FDE0173A3BF6}" srcOrd="8" destOrd="0" presId="urn:microsoft.com/office/officeart/2005/8/layout/orgChart1"/>
    <dgm:cxn modelId="{05307EF6-FBC7-4348-AFBC-91D1A923C2C1}" type="presParOf" srcId="{1FF13895-7283-40B6-9882-7CB5BA4DE423}" destId="{62B0CCA3-53D1-4A31-8C42-A1E58920A63F}" srcOrd="9" destOrd="0" presId="urn:microsoft.com/office/officeart/2005/8/layout/orgChart1"/>
    <dgm:cxn modelId="{31B5BB50-602D-4E54-B407-3A4A4C24B28D}" type="presParOf" srcId="{62B0CCA3-53D1-4A31-8C42-A1E58920A63F}" destId="{AC4F7BB9-1DBE-46A5-9B90-7AEE8C4D0EB6}" srcOrd="0" destOrd="0" presId="urn:microsoft.com/office/officeart/2005/8/layout/orgChart1"/>
    <dgm:cxn modelId="{BCD88FCC-2C8B-425F-9CE3-18E726A6925C}" type="presParOf" srcId="{AC4F7BB9-1DBE-46A5-9B90-7AEE8C4D0EB6}" destId="{15936C19-36EA-4CAC-AA57-1460E41EEE50}" srcOrd="0" destOrd="0" presId="urn:microsoft.com/office/officeart/2005/8/layout/orgChart1"/>
    <dgm:cxn modelId="{8BD36E47-709C-41A6-B392-A01C527E7997}" type="presParOf" srcId="{AC4F7BB9-1DBE-46A5-9B90-7AEE8C4D0EB6}" destId="{1AF4B290-D72C-4CBA-99AF-9D73AB988461}" srcOrd="1" destOrd="0" presId="urn:microsoft.com/office/officeart/2005/8/layout/orgChart1"/>
    <dgm:cxn modelId="{D5D8A9AB-5E6C-4DC4-A1A3-95BBC3E32431}" type="presParOf" srcId="{62B0CCA3-53D1-4A31-8C42-A1E58920A63F}" destId="{3CEC1334-321E-496A-8523-3D223C592F80}" srcOrd="1" destOrd="0" presId="urn:microsoft.com/office/officeart/2005/8/layout/orgChart1"/>
    <dgm:cxn modelId="{F803AD1A-96D5-435C-9C9A-B0C840FC61D8}" type="presParOf" srcId="{62B0CCA3-53D1-4A31-8C42-A1E58920A63F}" destId="{FA566B49-B966-4A69-AC55-61DF4C1F2AFF}" srcOrd="2" destOrd="0" presId="urn:microsoft.com/office/officeart/2005/8/layout/orgChart1"/>
    <dgm:cxn modelId="{11729FED-087A-4802-BB3C-841E68D1367B}" type="presParOf" srcId="{4096DF98-5C59-4448-BCC3-66760B2A3C9A}" destId="{8E3C3925-357C-4CBF-A221-75F855F9D662}" srcOrd="2" destOrd="0" presId="urn:microsoft.com/office/officeart/2005/8/layout/orgChart1"/>
    <dgm:cxn modelId="{7C08ADBD-AD83-47F3-AC42-73EA45AF545D}" type="presParOf" srcId="{DBDCC716-7E83-4C9B-AD28-3DA88F2F0A18}" destId="{9DCECCC9-591B-4BC5-832B-F028EB694E7A}" srcOrd="2" destOrd="0" presId="urn:microsoft.com/office/officeart/2005/8/layout/orgChart1"/>
    <dgm:cxn modelId="{0E530A87-8EF7-4DC4-957D-EB69A562F1B8}" type="presParOf" srcId="{DBDCC716-7E83-4C9B-AD28-3DA88F2F0A18}" destId="{23A99B34-95B5-4E46-B4EA-B696A061DCF5}" srcOrd="3" destOrd="0" presId="urn:microsoft.com/office/officeart/2005/8/layout/orgChart1"/>
    <dgm:cxn modelId="{BD258671-7071-4A8C-92ED-832176B27074}" type="presParOf" srcId="{23A99B34-95B5-4E46-B4EA-B696A061DCF5}" destId="{34FAEE8F-F442-4882-8AAC-8711BEB4DC81}" srcOrd="0" destOrd="0" presId="urn:microsoft.com/office/officeart/2005/8/layout/orgChart1"/>
    <dgm:cxn modelId="{2D66B4EC-3A3E-4CC9-AE5F-34E5841B738E}" type="presParOf" srcId="{34FAEE8F-F442-4882-8AAC-8711BEB4DC81}" destId="{EDECF9FB-3BE3-4EA6-A779-C30469ED8BA9}" srcOrd="0" destOrd="0" presId="urn:microsoft.com/office/officeart/2005/8/layout/orgChart1"/>
    <dgm:cxn modelId="{96C38139-7F57-4C88-8787-48A7F2004D49}" type="presParOf" srcId="{34FAEE8F-F442-4882-8AAC-8711BEB4DC81}" destId="{27BBB434-4C44-4591-B762-D1D2484C48CD}" srcOrd="1" destOrd="0" presId="urn:microsoft.com/office/officeart/2005/8/layout/orgChart1"/>
    <dgm:cxn modelId="{53C05779-1EBC-47CA-914A-6F454DA9F4D7}" type="presParOf" srcId="{23A99B34-95B5-4E46-B4EA-B696A061DCF5}" destId="{E4D9EEE9-EE13-487F-8B89-04011A42D9CA}" srcOrd="1" destOrd="0" presId="urn:microsoft.com/office/officeart/2005/8/layout/orgChart1"/>
    <dgm:cxn modelId="{35877030-A237-42EC-878C-6819F30CEE01}" type="presParOf" srcId="{E4D9EEE9-EE13-487F-8B89-04011A42D9CA}" destId="{9A06C13C-3068-458F-BAB2-FE5CCC96984F}" srcOrd="0" destOrd="0" presId="urn:microsoft.com/office/officeart/2005/8/layout/orgChart1"/>
    <dgm:cxn modelId="{15AEDA12-DA34-4254-9538-199259F37F74}" type="presParOf" srcId="{E4D9EEE9-EE13-487F-8B89-04011A42D9CA}" destId="{5B7AFA6C-F03E-4044-B636-2DE417BA0EF6}" srcOrd="1" destOrd="0" presId="urn:microsoft.com/office/officeart/2005/8/layout/orgChart1"/>
    <dgm:cxn modelId="{DF5AA076-57CD-4F06-9854-B686B1C910AF}" type="presParOf" srcId="{5B7AFA6C-F03E-4044-B636-2DE417BA0EF6}" destId="{7FC1CB08-5F2F-4CF0-AEB2-EBFACFCB80E8}" srcOrd="0" destOrd="0" presId="urn:microsoft.com/office/officeart/2005/8/layout/orgChart1"/>
    <dgm:cxn modelId="{E5AD0E5B-64AA-4018-B4E0-22681D77A8A7}" type="presParOf" srcId="{7FC1CB08-5F2F-4CF0-AEB2-EBFACFCB80E8}" destId="{B52D6329-6A28-4F50-9207-155F7F9AE8A1}" srcOrd="0" destOrd="0" presId="urn:microsoft.com/office/officeart/2005/8/layout/orgChart1"/>
    <dgm:cxn modelId="{7E53AA2B-21DE-42CA-BB19-DACFA53A8808}" type="presParOf" srcId="{7FC1CB08-5F2F-4CF0-AEB2-EBFACFCB80E8}" destId="{BCDF04B3-8BDE-4BDD-B3AC-C86939676DE3}" srcOrd="1" destOrd="0" presId="urn:microsoft.com/office/officeart/2005/8/layout/orgChart1"/>
    <dgm:cxn modelId="{23B93D49-EAA9-493F-A646-F38F61D11E46}" type="presParOf" srcId="{5B7AFA6C-F03E-4044-B636-2DE417BA0EF6}" destId="{55C5614E-F795-456C-97B6-3ECDDAD83E1F}" srcOrd="1" destOrd="0" presId="urn:microsoft.com/office/officeart/2005/8/layout/orgChart1"/>
    <dgm:cxn modelId="{0AEB5A24-57C4-4469-900A-A9D52D88AD9D}" type="presParOf" srcId="{5B7AFA6C-F03E-4044-B636-2DE417BA0EF6}" destId="{A4E91186-B76D-43FC-AFD8-AE8E73ED4139}" srcOrd="2" destOrd="0" presId="urn:microsoft.com/office/officeart/2005/8/layout/orgChart1"/>
    <dgm:cxn modelId="{60802B91-0BA4-4B90-8FCB-9C44B28AEC7C}" type="presParOf" srcId="{E4D9EEE9-EE13-487F-8B89-04011A42D9CA}" destId="{76994DA6-64B5-4714-893F-8CFB1879E98D}" srcOrd="2" destOrd="0" presId="urn:microsoft.com/office/officeart/2005/8/layout/orgChart1"/>
    <dgm:cxn modelId="{1C32C7FF-DF1C-4AD8-9941-D3547A5250C5}" type="presParOf" srcId="{E4D9EEE9-EE13-487F-8B89-04011A42D9CA}" destId="{069B613B-EF39-4E79-B1F4-75558A83E46E}" srcOrd="3" destOrd="0" presId="urn:microsoft.com/office/officeart/2005/8/layout/orgChart1"/>
    <dgm:cxn modelId="{CAE26A28-4069-486B-8F4C-8C8CB09078CF}" type="presParOf" srcId="{069B613B-EF39-4E79-B1F4-75558A83E46E}" destId="{4E33EF2E-E1B8-46B5-99BA-7649266FC236}" srcOrd="0" destOrd="0" presId="urn:microsoft.com/office/officeart/2005/8/layout/orgChart1"/>
    <dgm:cxn modelId="{F72B33DF-351E-4368-A906-3E3982EB4055}" type="presParOf" srcId="{4E33EF2E-E1B8-46B5-99BA-7649266FC236}" destId="{49676AC0-06D2-4AD0-B92D-193FC8141C9D}" srcOrd="0" destOrd="0" presId="urn:microsoft.com/office/officeart/2005/8/layout/orgChart1"/>
    <dgm:cxn modelId="{AE63FC65-A9A6-4DDB-89CF-2B29AE246334}" type="presParOf" srcId="{4E33EF2E-E1B8-46B5-99BA-7649266FC236}" destId="{D4302C34-4B84-4AA4-BA48-1BE2BBF0C3BB}" srcOrd="1" destOrd="0" presId="urn:microsoft.com/office/officeart/2005/8/layout/orgChart1"/>
    <dgm:cxn modelId="{65BB1491-103D-40BE-8A22-721B6A51C14E}" type="presParOf" srcId="{069B613B-EF39-4E79-B1F4-75558A83E46E}" destId="{D0AFBA1A-5B66-49C0-A8B7-7F7190B232CF}" srcOrd="1" destOrd="0" presId="urn:microsoft.com/office/officeart/2005/8/layout/orgChart1"/>
    <dgm:cxn modelId="{9A9835B0-AB40-4612-96B1-E13C81DF11D4}" type="presParOf" srcId="{069B613B-EF39-4E79-B1F4-75558A83E46E}" destId="{234A5D3E-26E6-4C01-9A29-79848773C26A}" srcOrd="2" destOrd="0" presId="urn:microsoft.com/office/officeart/2005/8/layout/orgChart1"/>
    <dgm:cxn modelId="{89B1E002-CE60-4074-8D75-981492897658}" type="presParOf" srcId="{E4D9EEE9-EE13-487F-8B89-04011A42D9CA}" destId="{6596394C-D0B3-44D4-AF67-15BC465D9A7E}" srcOrd="4" destOrd="0" presId="urn:microsoft.com/office/officeart/2005/8/layout/orgChart1"/>
    <dgm:cxn modelId="{168D3259-9E35-4E8F-9286-575FF999CAAA}" type="presParOf" srcId="{E4D9EEE9-EE13-487F-8B89-04011A42D9CA}" destId="{A967AAAB-45BA-4422-B6E3-B1AD22B6B761}" srcOrd="5" destOrd="0" presId="urn:microsoft.com/office/officeart/2005/8/layout/orgChart1"/>
    <dgm:cxn modelId="{954B7056-4F3F-4E74-911A-1EBA69F6E16C}" type="presParOf" srcId="{A967AAAB-45BA-4422-B6E3-B1AD22B6B761}" destId="{2D1FE491-F6BB-4D62-81DB-9B966A283A97}" srcOrd="0" destOrd="0" presId="urn:microsoft.com/office/officeart/2005/8/layout/orgChart1"/>
    <dgm:cxn modelId="{00E64312-86E7-463E-A2ED-EC18DE6335A8}" type="presParOf" srcId="{2D1FE491-F6BB-4D62-81DB-9B966A283A97}" destId="{9C97B2A7-D904-4379-B98D-A8FECFF2D827}" srcOrd="0" destOrd="0" presId="urn:microsoft.com/office/officeart/2005/8/layout/orgChart1"/>
    <dgm:cxn modelId="{217BA874-5A83-441A-9FF2-B19E0E988E20}" type="presParOf" srcId="{2D1FE491-F6BB-4D62-81DB-9B966A283A97}" destId="{CBC271C8-B85E-42A5-9060-7CDE47C2940B}" srcOrd="1" destOrd="0" presId="urn:microsoft.com/office/officeart/2005/8/layout/orgChart1"/>
    <dgm:cxn modelId="{84985E91-F01F-4302-A0EA-B8DAB25E4C22}" type="presParOf" srcId="{A967AAAB-45BA-4422-B6E3-B1AD22B6B761}" destId="{68756757-F82E-4FA6-9A07-FFEBA1DCF604}" srcOrd="1" destOrd="0" presId="urn:microsoft.com/office/officeart/2005/8/layout/orgChart1"/>
    <dgm:cxn modelId="{32DC6243-8156-4392-8247-51363F8A1EFB}" type="presParOf" srcId="{A967AAAB-45BA-4422-B6E3-B1AD22B6B761}" destId="{E396F487-C355-49C9-AA4D-1EB2E5EFE9C3}" srcOrd="2" destOrd="0" presId="urn:microsoft.com/office/officeart/2005/8/layout/orgChart1"/>
    <dgm:cxn modelId="{DCE8917D-A421-4577-B584-D8A0E30DAA1C}" type="presParOf" srcId="{E4D9EEE9-EE13-487F-8B89-04011A42D9CA}" destId="{3E32F72D-BFA8-474D-80AF-8379D397422D}" srcOrd="6" destOrd="0" presId="urn:microsoft.com/office/officeart/2005/8/layout/orgChart1"/>
    <dgm:cxn modelId="{2A457D67-97CF-421D-A11C-40DDC0F1F2FB}" type="presParOf" srcId="{E4D9EEE9-EE13-487F-8B89-04011A42D9CA}" destId="{66F47DB4-D6B2-4817-ADE4-4AA05C4EF499}" srcOrd="7" destOrd="0" presId="urn:microsoft.com/office/officeart/2005/8/layout/orgChart1"/>
    <dgm:cxn modelId="{AFFFB0CA-6697-4C1A-8384-2C5C4DF6A260}" type="presParOf" srcId="{66F47DB4-D6B2-4817-ADE4-4AA05C4EF499}" destId="{9E09D380-03CE-4B16-8884-F7688243AB44}" srcOrd="0" destOrd="0" presId="urn:microsoft.com/office/officeart/2005/8/layout/orgChart1"/>
    <dgm:cxn modelId="{6A062959-A02F-4D43-9FC2-7961D24F2D09}" type="presParOf" srcId="{9E09D380-03CE-4B16-8884-F7688243AB44}" destId="{79D930FF-CDB9-4230-A63D-A517B476C9E0}" srcOrd="0" destOrd="0" presId="urn:microsoft.com/office/officeart/2005/8/layout/orgChart1"/>
    <dgm:cxn modelId="{7ED801D5-80E6-443F-BBDF-AB21E06036BA}" type="presParOf" srcId="{9E09D380-03CE-4B16-8884-F7688243AB44}" destId="{3B2F7065-8269-4B1E-B2F0-1D2368123A44}" srcOrd="1" destOrd="0" presId="urn:microsoft.com/office/officeart/2005/8/layout/orgChart1"/>
    <dgm:cxn modelId="{EC058EEF-A63C-4D60-B50A-2FA471ED3322}" type="presParOf" srcId="{66F47DB4-D6B2-4817-ADE4-4AA05C4EF499}" destId="{7B478B9A-5F3F-4D34-91C5-FE38AABBF30A}" srcOrd="1" destOrd="0" presId="urn:microsoft.com/office/officeart/2005/8/layout/orgChart1"/>
    <dgm:cxn modelId="{FB02722E-EBB8-413D-9E10-E4A6856092E6}" type="presParOf" srcId="{66F47DB4-D6B2-4817-ADE4-4AA05C4EF499}" destId="{5F7D2A89-F500-4092-BB41-889EE4974979}" srcOrd="2" destOrd="0" presId="urn:microsoft.com/office/officeart/2005/8/layout/orgChart1"/>
    <dgm:cxn modelId="{0E93F537-FCBB-41F4-91B7-E7D3E06ABE2C}" type="presParOf" srcId="{E4D9EEE9-EE13-487F-8B89-04011A42D9CA}" destId="{51173FE6-4F6C-496D-8B52-992251EF1711}" srcOrd="8" destOrd="0" presId="urn:microsoft.com/office/officeart/2005/8/layout/orgChart1"/>
    <dgm:cxn modelId="{C6B7B7D1-D335-4FCD-A27C-01233DBC48DE}" type="presParOf" srcId="{E4D9EEE9-EE13-487F-8B89-04011A42D9CA}" destId="{74D64BEB-3CC0-4F13-B3C7-2B8D2B34DAD6}" srcOrd="9" destOrd="0" presId="urn:microsoft.com/office/officeart/2005/8/layout/orgChart1"/>
    <dgm:cxn modelId="{348F0926-C7F7-4099-B98A-C4B59A6D7E4D}" type="presParOf" srcId="{74D64BEB-3CC0-4F13-B3C7-2B8D2B34DAD6}" destId="{E57AE7E3-793D-425B-91DE-E6FC9AE7A3DB}" srcOrd="0" destOrd="0" presId="urn:microsoft.com/office/officeart/2005/8/layout/orgChart1"/>
    <dgm:cxn modelId="{9069D889-0354-4091-B737-8185A5A1FB97}" type="presParOf" srcId="{E57AE7E3-793D-425B-91DE-E6FC9AE7A3DB}" destId="{D25B31F9-23A0-4CB2-B229-E4EBB9F7400A}" srcOrd="0" destOrd="0" presId="urn:microsoft.com/office/officeart/2005/8/layout/orgChart1"/>
    <dgm:cxn modelId="{3A3CF5A8-05DD-43F5-8B8C-709153DB95E2}" type="presParOf" srcId="{E57AE7E3-793D-425B-91DE-E6FC9AE7A3DB}" destId="{3222223C-BAB5-43C0-8EA1-A28CE40DFDE4}" srcOrd="1" destOrd="0" presId="urn:microsoft.com/office/officeart/2005/8/layout/orgChart1"/>
    <dgm:cxn modelId="{630D68AA-1305-4752-AC95-22B5671B1EA9}" type="presParOf" srcId="{74D64BEB-3CC0-4F13-B3C7-2B8D2B34DAD6}" destId="{26B9AC16-A538-4C4D-8972-80A098E04DF4}" srcOrd="1" destOrd="0" presId="urn:microsoft.com/office/officeart/2005/8/layout/orgChart1"/>
    <dgm:cxn modelId="{FBD54655-85F4-421D-827A-31806389A5A1}" type="presParOf" srcId="{74D64BEB-3CC0-4F13-B3C7-2B8D2B34DAD6}" destId="{BA454786-B802-4D1F-A522-9D7476626599}" srcOrd="2" destOrd="0" presId="urn:microsoft.com/office/officeart/2005/8/layout/orgChart1"/>
    <dgm:cxn modelId="{5AAD715E-3720-4214-A989-743C3D937BA9}" type="presParOf" srcId="{E4D9EEE9-EE13-487F-8B89-04011A42D9CA}" destId="{1715F013-E72D-41CE-B178-613CEAA61FFB}" srcOrd="10" destOrd="0" presId="urn:microsoft.com/office/officeart/2005/8/layout/orgChart1"/>
    <dgm:cxn modelId="{244BE568-280E-4112-8FE7-33F16700AC77}" type="presParOf" srcId="{E4D9EEE9-EE13-487F-8B89-04011A42D9CA}" destId="{82BC733F-70A0-4982-94E6-96C89BFB8684}" srcOrd="11" destOrd="0" presId="urn:microsoft.com/office/officeart/2005/8/layout/orgChart1"/>
    <dgm:cxn modelId="{016C8005-66B4-43D6-8499-41DA61382BCD}" type="presParOf" srcId="{82BC733F-70A0-4982-94E6-96C89BFB8684}" destId="{A10C8B2F-76E7-47F2-8B5E-4D5C5B2CA460}" srcOrd="0" destOrd="0" presId="urn:microsoft.com/office/officeart/2005/8/layout/orgChart1"/>
    <dgm:cxn modelId="{ACEF6769-9524-48D1-A319-CBD01C14E47D}" type="presParOf" srcId="{A10C8B2F-76E7-47F2-8B5E-4D5C5B2CA460}" destId="{90B85285-751E-481E-836C-5FA9DE4E68CA}" srcOrd="0" destOrd="0" presId="urn:microsoft.com/office/officeart/2005/8/layout/orgChart1"/>
    <dgm:cxn modelId="{5CB4D402-4684-4884-A005-7C192CA14CC0}" type="presParOf" srcId="{A10C8B2F-76E7-47F2-8B5E-4D5C5B2CA460}" destId="{3D10B56A-A148-4523-BA4A-625B85A3354C}" srcOrd="1" destOrd="0" presId="urn:microsoft.com/office/officeart/2005/8/layout/orgChart1"/>
    <dgm:cxn modelId="{B183A9EB-91F0-4022-BD4A-1A8CE3CECAE2}" type="presParOf" srcId="{82BC733F-70A0-4982-94E6-96C89BFB8684}" destId="{3533CC5C-9AB0-4060-A57F-417940BD3E14}" srcOrd="1" destOrd="0" presId="urn:microsoft.com/office/officeart/2005/8/layout/orgChart1"/>
    <dgm:cxn modelId="{E1D437EC-CC6C-4A2A-B556-BD0873E55FC2}" type="presParOf" srcId="{82BC733F-70A0-4982-94E6-96C89BFB8684}" destId="{75C7F51D-484F-49DA-8203-5B2ED2AAA1FC}" srcOrd="2" destOrd="0" presId="urn:microsoft.com/office/officeart/2005/8/layout/orgChart1"/>
    <dgm:cxn modelId="{CC868DBA-A642-4C46-AC02-DD9E699B434B}" type="presParOf" srcId="{E4D9EEE9-EE13-487F-8B89-04011A42D9CA}" destId="{A7B1A073-3DA7-4EA7-92AC-9AC474669FEA}" srcOrd="12" destOrd="0" presId="urn:microsoft.com/office/officeart/2005/8/layout/orgChart1"/>
    <dgm:cxn modelId="{85FF093B-F825-4120-B468-FB0F00ACD557}" type="presParOf" srcId="{E4D9EEE9-EE13-487F-8B89-04011A42D9CA}" destId="{8FBB241B-6400-4DB2-B566-7A032E0C74D5}" srcOrd="13" destOrd="0" presId="urn:microsoft.com/office/officeart/2005/8/layout/orgChart1"/>
    <dgm:cxn modelId="{DC5325B0-FF93-4C56-B890-76DD86337508}" type="presParOf" srcId="{8FBB241B-6400-4DB2-B566-7A032E0C74D5}" destId="{7B3DB82D-D773-4F16-8107-2A81CBC5A5C8}" srcOrd="0" destOrd="0" presId="urn:microsoft.com/office/officeart/2005/8/layout/orgChart1"/>
    <dgm:cxn modelId="{97AB83BC-56E5-44DA-9B54-26350270C138}" type="presParOf" srcId="{7B3DB82D-D773-4F16-8107-2A81CBC5A5C8}" destId="{157856EE-3E71-410F-AB89-67A5EEBC2A4C}" srcOrd="0" destOrd="0" presId="urn:microsoft.com/office/officeart/2005/8/layout/orgChart1"/>
    <dgm:cxn modelId="{A9E4F873-E1D2-4572-A4EB-A389EEE0120F}" type="presParOf" srcId="{7B3DB82D-D773-4F16-8107-2A81CBC5A5C8}" destId="{50E2D28C-A50F-41D5-996E-0034CAF20BC9}" srcOrd="1" destOrd="0" presId="urn:microsoft.com/office/officeart/2005/8/layout/orgChart1"/>
    <dgm:cxn modelId="{1B2EAFE5-1F4B-4692-BA3E-BECA507D03C2}" type="presParOf" srcId="{8FBB241B-6400-4DB2-B566-7A032E0C74D5}" destId="{E1C89BE6-B4F6-4525-9F27-C0F9CC4DA2A5}" srcOrd="1" destOrd="0" presId="urn:microsoft.com/office/officeart/2005/8/layout/orgChart1"/>
    <dgm:cxn modelId="{8848CA75-C09F-42E9-B5CB-FD2347A3BE3E}" type="presParOf" srcId="{8FBB241B-6400-4DB2-B566-7A032E0C74D5}" destId="{20D86889-B055-4831-A364-20B40D08CF68}" srcOrd="2" destOrd="0" presId="urn:microsoft.com/office/officeart/2005/8/layout/orgChart1"/>
    <dgm:cxn modelId="{D67CB988-5ABD-4629-9117-35F7F6949682}" type="presParOf" srcId="{E4D9EEE9-EE13-487F-8B89-04011A42D9CA}" destId="{4B8BD144-A113-4B88-95FC-F05CB1CD9E52}" srcOrd="14" destOrd="0" presId="urn:microsoft.com/office/officeart/2005/8/layout/orgChart1"/>
    <dgm:cxn modelId="{0004894B-0C9E-4B41-B5B3-E5ABDBF777F0}" type="presParOf" srcId="{E4D9EEE9-EE13-487F-8B89-04011A42D9CA}" destId="{1721FCA9-BB6D-4C04-B1CE-17F1CD90760A}" srcOrd="15" destOrd="0" presId="urn:microsoft.com/office/officeart/2005/8/layout/orgChart1"/>
    <dgm:cxn modelId="{BBF3EF1F-9A52-4D1B-B8B4-777E2FD2DFB2}" type="presParOf" srcId="{1721FCA9-BB6D-4C04-B1CE-17F1CD90760A}" destId="{B96A9D11-11C0-4BC3-966A-80EB25164480}" srcOrd="0" destOrd="0" presId="urn:microsoft.com/office/officeart/2005/8/layout/orgChart1"/>
    <dgm:cxn modelId="{ABA8AA0F-896E-4E3B-B7B5-A11D4D7B6C86}" type="presParOf" srcId="{B96A9D11-11C0-4BC3-966A-80EB25164480}" destId="{FA18294F-6D13-444A-8DC3-6E36E773E301}" srcOrd="0" destOrd="0" presId="urn:microsoft.com/office/officeart/2005/8/layout/orgChart1"/>
    <dgm:cxn modelId="{3A418BE1-46F9-4C8F-A8F3-931E4242A10F}" type="presParOf" srcId="{B96A9D11-11C0-4BC3-966A-80EB25164480}" destId="{7ACF2FCF-180F-4AD4-972C-8DEF00299353}" srcOrd="1" destOrd="0" presId="urn:microsoft.com/office/officeart/2005/8/layout/orgChart1"/>
    <dgm:cxn modelId="{B63F2C82-BE13-484B-9B2F-7611906FC8AD}" type="presParOf" srcId="{1721FCA9-BB6D-4C04-B1CE-17F1CD90760A}" destId="{D18B84CB-81B8-4F3F-89F2-92262E0E3F05}" srcOrd="1" destOrd="0" presId="urn:microsoft.com/office/officeart/2005/8/layout/orgChart1"/>
    <dgm:cxn modelId="{011F633F-73EB-4E55-903D-398FB226804B}" type="presParOf" srcId="{1721FCA9-BB6D-4C04-B1CE-17F1CD90760A}" destId="{86BD9ABD-3D9D-4D6D-A1A0-A565760A69C2}" srcOrd="2" destOrd="0" presId="urn:microsoft.com/office/officeart/2005/8/layout/orgChart1"/>
    <dgm:cxn modelId="{120F978B-4A55-49D3-AA72-AD850627EFF8}" type="presParOf" srcId="{23A99B34-95B5-4E46-B4EA-B696A061DCF5}" destId="{F8790ABB-BDC2-4FD5-826E-37EF4C4C1D61}" srcOrd="2" destOrd="0" presId="urn:microsoft.com/office/officeart/2005/8/layout/orgChart1"/>
    <dgm:cxn modelId="{FF0D6EF7-1453-4B5C-B00B-3294E8AA527D}" type="presParOf" srcId="{DBDCC716-7E83-4C9B-AD28-3DA88F2F0A18}" destId="{C3530F03-471E-4710-9845-985330DE6E48}" srcOrd="4" destOrd="0" presId="urn:microsoft.com/office/officeart/2005/8/layout/orgChart1"/>
    <dgm:cxn modelId="{E9D02738-3009-48EE-BF10-954368DD3898}" type="presParOf" srcId="{DBDCC716-7E83-4C9B-AD28-3DA88F2F0A18}" destId="{71C1DDF7-C7FD-4BA6-B718-D4AB538F03DE}" srcOrd="5" destOrd="0" presId="urn:microsoft.com/office/officeart/2005/8/layout/orgChart1"/>
    <dgm:cxn modelId="{E7887BAD-DF6E-49A6-B5FD-237F7EE491E6}" type="presParOf" srcId="{71C1DDF7-C7FD-4BA6-B718-D4AB538F03DE}" destId="{51488843-5730-4E46-92CC-3B28F92AA6FF}" srcOrd="0" destOrd="0" presId="urn:microsoft.com/office/officeart/2005/8/layout/orgChart1"/>
    <dgm:cxn modelId="{C5D5B1E5-EB04-443F-9531-54C491B65EA0}" type="presParOf" srcId="{51488843-5730-4E46-92CC-3B28F92AA6FF}" destId="{F7A077FE-38F3-4CC8-A743-407D43FD9D1E}" srcOrd="0" destOrd="0" presId="urn:microsoft.com/office/officeart/2005/8/layout/orgChart1"/>
    <dgm:cxn modelId="{C09BE348-4456-4076-AE27-1691E30903A3}" type="presParOf" srcId="{51488843-5730-4E46-92CC-3B28F92AA6FF}" destId="{F1C16835-4380-4C64-9AC5-01816C0D5554}" srcOrd="1" destOrd="0" presId="urn:microsoft.com/office/officeart/2005/8/layout/orgChart1"/>
    <dgm:cxn modelId="{E11AE29E-7EF8-4756-B11F-F5AB5EAEFF88}" type="presParOf" srcId="{71C1DDF7-C7FD-4BA6-B718-D4AB538F03DE}" destId="{BD12CA6B-7D07-420D-898E-FDB7C0C49685}" srcOrd="1" destOrd="0" presId="urn:microsoft.com/office/officeart/2005/8/layout/orgChart1"/>
    <dgm:cxn modelId="{8AB0C829-4CBC-470E-AF27-B14701552F0E}" type="presParOf" srcId="{BD12CA6B-7D07-420D-898E-FDB7C0C49685}" destId="{3BDDBD3D-976B-4034-B6A3-771B90BE9288}" srcOrd="0" destOrd="0" presId="urn:microsoft.com/office/officeart/2005/8/layout/orgChart1"/>
    <dgm:cxn modelId="{44281455-C11B-4F9F-B4C4-BEE2D7B7725B}" type="presParOf" srcId="{BD12CA6B-7D07-420D-898E-FDB7C0C49685}" destId="{8123490E-04DE-4923-978E-6A2181AE5851}" srcOrd="1" destOrd="0" presId="urn:microsoft.com/office/officeart/2005/8/layout/orgChart1"/>
    <dgm:cxn modelId="{E66838F7-AEC2-4872-9C06-C80AA8A9F515}" type="presParOf" srcId="{8123490E-04DE-4923-978E-6A2181AE5851}" destId="{5F41C2D5-9BA4-4F73-AD56-61CAD225A594}" srcOrd="0" destOrd="0" presId="urn:microsoft.com/office/officeart/2005/8/layout/orgChart1"/>
    <dgm:cxn modelId="{F43A3318-8CFA-4A53-886C-309AB035A6D9}" type="presParOf" srcId="{5F41C2D5-9BA4-4F73-AD56-61CAD225A594}" destId="{AB40DF8B-3F7E-4662-8626-906963643E0F}" srcOrd="0" destOrd="0" presId="urn:microsoft.com/office/officeart/2005/8/layout/orgChart1"/>
    <dgm:cxn modelId="{D3E615CE-B96E-4331-9C76-2683FA2E9F39}" type="presParOf" srcId="{5F41C2D5-9BA4-4F73-AD56-61CAD225A594}" destId="{F909D43A-566D-49EA-B0F5-65FF4402ABAD}" srcOrd="1" destOrd="0" presId="urn:microsoft.com/office/officeart/2005/8/layout/orgChart1"/>
    <dgm:cxn modelId="{6784D32D-79B7-4ED4-8EE9-0921C74AE536}" type="presParOf" srcId="{8123490E-04DE-4923-978E-6A2181AE5851}" destId="{683CD567-0B7A-4D1C-87D0-8B861DCEA0C2}" srcOrd="1" destOrd="0" presId="urn:microsoft.com/office/officeart/2005/8/layout/orgChart1"/>
    <dgm:cxn modelId="{4EA8EF7A-AA06-495F-AF1A-13872EDA7799}" type="presParOf" srcId="{8123490E-04DE-4923-978E-6A2181AE5851}" destId="{436FAE90-D601-4B59-9D5E-11EAC3E898A6}" srcOrd="2" destOrd="0" presId="urn:microsoft.com/office/officeart/2005/8/layout/orgChart1"/>
    <dgm:cxn modelId="{98D2FBE6-C876-486E-8F69-03EC5891A61A}" type="presParOf" srcId="{BD12CA6B-7D07-420D-898E-FDB7C0C49685}" destId="{96340040-70CF-406D-AFD2-10AA69679685}" srcOrd="2" destOrd="0" presId="urn:microsoft.com/office/officeart/2005/8/layout/orgChart1"/>
    <dgm:cxn modelId="{A59F3153-6F5A-43B8-AEAC-CB19CB18A517}" type="presParOf" srcId="{BD12CA6B-7D07-420D-898E-FDB7C0C49685}" destId="{BB66DBE2-D052-414C-8CB8-16061CC02F62}" srcOrd="3" destOrd="0" presId="urn:microsoft.com/office/officeart/2005/8/layout/orgChart1"/>
    <dgm:cxn modelId="{C685E978-43C8-4E9B-B48C-F4587003E9B3}" type="presParOf" srcId="{BB66DBE2-D052-414C-8CB8-16061CC02F62}" destId="{39BB3E0D-5796-48B3-8A36-8478F1D9B098}" srcOrd="0" destOrd="0" presId="urn:microsoft.com/office/officeart/2005/8/layout/orgChart1"/>
    <dgm:cxn modelId="{E9032ADB-B34A-419C-8E3C-0E7F124F9EA1}" type="presParOf" srcId="{39BB3E0D-5796-48B3-8A36-8478F1D9B098}" destId="{3C273659-D5EA-4FB1-8903-D9F2401F84D8}" srcOrd="0" destOrd="0" presId="urn:microsoft.com/office/officeart/2005/8/layout/orgChart1"/>
    <dgm:cxn modelId="{2BF9F144-32EE-4276-9B05-C5115C3BB353}" type="presParOf" srcId="{39BB3E0D-5796-48B3-8A36-8478F1D9B098}" destId="{5660BD24-31CC-4242-9FFC-0C6AA6AE0C3A}" srcOrd="1" destOrd="0" presId="urn:microsoft.com/office/officeart/2005/8/layout/orgChart1"/>
    <dgm:cxn modelId="{71EF3FBB-1942-43AA-98A5-0208E384F7FB}" type="presParOf" srcId="{BB66DBE2-D052-414C-8CB8-16061CC02F62}" destId="{2A989156-C261-4108-9984-C4A68DA969DF}" srcOrd="1" destOrd="0" presId="urn:microsoft.com/office/officeart/2005/8/layout/orgChart1"/>
    <dgm:cxn modelId="{BC48CEDC-3129-421C-9EF3-90F1375F5163}" type="presParOf" srcId="{BB66DBE2-D052-414C-8CB8-16061CC02F62}" destId="{C716B62B-B662-47E8-80BC-84F6ACF2A929}" srcOrd="2" destOrd="0" presId="urn:microsoft.com/office/officeart/2005/8/layout/orgChart1"/>
    <dgm:cxn modelId="{74E21538-00BC-4417-BC80-015160381AC0}" type="presParOf" srcId="{BD12CA6B-7D07-420D-898E-FDB7C0C49685}" destId="{98F0B531-CE6D-462B-95A1-83C5AC6E8302}" srcOrd="4" destOrd="0" presId="urn:microsoft.com/office/officeart/2005/8/layout/orgChart1"/>
    <dgm:cxn modelId="{F34F4FE5-AB72-4203-8E4E-602570FD259D}" type="presParOf" srcId="{BD12CA6B-7D07-420D-898E-FDB7C0C49685}" destId="{43DA4FC0-365F-46B9-BFEC-5C10C6C07336}" srcOrd="5" destOrd="0" presId="urn:microsoft.com/office/officeart/2005/8/layout/orgChart1"/>
    <dgm:cxn modelId="{A33D7700-A9B1-44A0-A025-DF09F3F0D2C5}" type="presParOf" srcId="{43DA4FC0-365F-46B9-BFEC-5C10C6C07336}" destId="{BF97EF62-EEFE-4410-9EB0-56026233FBF9}" srcOrd="0" destOrd="0" presId="urn:microsoft.com/office/officeart/2005/8/layout/orgChart1"/>
    <dgm:cxn modelId="{7498627F-8B78-4E5C-81DD-FF10C7CF101E}" type="presParOf" srcId="{BF97EF62-EEFE-4410-9EB0-56026233FBF9}" destId="{8361B14B-32B7-4562-A46B-9AA4FF6D7774}" srcOrd="0" destOrd="0" presId="urn:microsoft.com/office/officeart/2005/8/layout/orgChart1"/>
    <dgm:cxn modelId="{202D32E7-C1D4-4B81-A8AC-58C4B5707676}" type="presParOf" srcId="{BF97EF62-EEFE-4410-9EB0-56026233FBF9}" destId="{56C9B1D3-75BA-47D0-A5CF-D78BF19A5B6E}" srcOrd="1" destOrd="0" presId="urn:microsoft.com/office/officeart/2005/8/layout/orgChart1"/>
    <dgm:cxn modelId="{1398C3A8-3DF7-4E0E-8DE7-5DA0979E7E34}" type="presParOf" srcId="{43DA4FC0-365F-46B9-BFEC-5C10C6C07336}" destId="{A83C88FE-0A35-4F0F-AEEE-9A7139DCA684}" srcOrd="1" destOrd="0" presId="urn:microsoft.com/office/officeart/2005/8/layout/orgChart1"/>
    <dgm:cxn modelId="{3E82A8E5-15F4-4DBA-81E4-EEC433B80FAB}" type="presParOf" srcId="{43DA4FC0-365F-46B9-BFEC-5C10C6C07336}" destId="{0FEA6F46-2528-4068-9615-C727DAC416F2}" srcOrd="2" destOrd="0" presId="urn:microsoft.com/office/officeart/2005/8/layout/orgChart1"/>
    <dgm:cxn modelId="{40801567-472C-493C-A05E-D1F3A4B287BE}" type="presParOf" srcId="{BD12CA6B-7D07-420D-898E-FDB7C0C49685}" destId="{56E36F6D-355F-42B6-BF09-F3440962FAA1}" srcOrd="6" destOrd="0" presId="urn:microsoft.com/office/officeart/2005/8/layout/orgChart1"/>
    <dgm:cxn modelId="{DE3821FA-30E2-459E-A847-1A4B78A1DDE8}" type="presParOf" srcId="{BD12CA6B-7D07-420D-898E-FDB7C0C49685}" destId="{C0B85B2C-716F-4C2E-97CD-67762B4A3E84}" srcOrd="7" destOrd="0" presId="urn:microsoft.com/office/officeart/2005/8/layout/orgChart1"/>
    <dgm:cxn modelId="{3E38C1A0-9D80-498D-8285-E9822BFC56C1}" type="presParOf" srcId="{C0B85B2C-716F-4C2E-97CD-67762B4A3E84}" destId="{9E7BD42B-9A17-4931-B29F-A627EA692FF8}" srcOrd="0" destOrd="0" presId="urn:microsoft.com/office/officeart/2005/8/layout/orgChart1"/>
    <dgm:cxn modelId="{04BD2B03-DE48-4163-A4BB-EE30B6CB1184}" type="presParOf" srcId="{9E7BD42B-9A17-4931-B29F-A627EA692FF8}" destId="{BA30F1F1-2B6F-4162-9C47-C3BEE614432A}" srcOrd="0" destOrd="0" presId="urn:microsoft.com/office/officeart/2005/8/layout/orgChart1"/>
    <dgm:cxn modelId="{02E45234-DC57-492B-8731-92A41CC91E85}" type="presParOf" srcId="{9E7BD42B-9A17-4931-B29F-A627EA692FF8}" destId="{3A41F19D-CFBB-4FF2-8C23-7A0C9AE81EF7}" srcOrd="1" destOrd="0" presId="urn:microsoft.com/office/officeart/2005/8/layout/orgChart1"/>
    <dgm:cxn modelId="{699B021A-3231-4069-B2F1-D024F997B584}" type="presParOf" srcId="{C0B85B2C-716F-4C2E-97CD-67762B4A3E84}" destId="{576D13BD-2082-4679-9E88-469954F62515}" srcOrd="1" destOrd="0" presId="urn:microsoft.com/office/officeart/2005/8/layout/orgChart1"/>
    <dgm:cxn modelId="{B1A749DE-01B2-4A1E-BD6B-0F8E6BC28C0C}" type="presParOf" srcId="{C0B85B2C-716F-4C2E-97CD-67762B4A3E84}" destId="{6F28FE29-B194-4C64-8040-4B384D133C7E}" srcOrd="2" destOrd="0" presId="urn:microsoft.com/office/officeart/2005/8/layout/orgChart1"/>
    <dgm:cxn modelId="{14979189-0981-4B63-BC24-F5FF826E6E72}" type="presParOf" srcId="{71C1DDF7-C7FD-4BA6-B718-D4AB538F03DE}" destId="{CB9F2AB7-91F6-483F-BF2D-19DBB80DBF4F}" srcOrd="2" destOrd="0" presId="urn:microsoft.com/office/officeart/2005/8/layout/orgChart1"/>
    <dgm:cxn modelId="{3596D7C2-9025-49A5-9B37-1FCCB20DEAA6}" type="presParOf" srcId="{DBDCC716-7E83-4C9B-AD28-3DA88F2F0A18}" destId="{81953BEA-639D-4F77-B063-C69056331D15}" srcOrd="6" destOrd="0" presId="urn:microsoft.com/office/officeart/2005/8/layout/orgChart1"/>
    <dgm:cxn modelId="{D7DAD2A6-7903-4878-BDE5-490407660C97}" type="presParOf" srcId="{DBDCC716-7E83-4C9B-AD28-3DA88F2F0A18}" destId="{E8C2729D-1CD1-46B1-B495-C7BF8699951F}" srcOrd="7" destOrd="0" presId="urn:microsoft.com/office/officeart/2005/8/layout/orgChart1"/>
    <dgm:cxn modelId="{86D69341-CB05-4D48-B610-6586221FA980}" type="presParOf" srcId="{E8C2729D-1CD1-46B1-B495-C7BF8699951F}" destId="{ACC0D08D-0BFE-43AC-9988-FCD01237E943}" srcOrd="0" destOrd="0" presId="urn:microsoft.com/office/officeart/2005/8/layout/orgChart1"/>
    <dgm:cxn modelId="{4E5AA500-D092-4284-8C54-0B671CB4FD1D}" type="presParOf" srcId="{ACC0D08D-0BFE-43AC-9988-FCD01237E943}" destId="{D72CFB8F-6D64-4479-9350-FDCE07280277}" srcOrd="0" destOrd="0" presId="urn:microsoft.com/office/officeart/2005/8/layout/orgChart1"/>
    <dgm:cxn modelId="{B633E291-82D4-4C05-BA43-D74A5CB6DE8D}" type="presParOf" srcId="{ACC0D08D-0BFE-43AC-9988-FCD01237E943}" destId="{A26EA702-DC46-4642-B9F5-02C05597DB53}" srcOrd="1" destOrd="0" presId="urn:microsoft.com/office/officeart/2005/8/layout/orgChart1"/>
    <dgm:cxn modelId="{79F95E6D-11BF-46E6-B709-5C91C42C92F3}" type="presParOf" srcId="{E8C2729D-1CD1-46B1-B495-C7BF8699951F}" destId="{345CBD0C-1326-4EFA-918F-1886522E5996}" srcOrd="1" destOrd="0" presId="urn:microsoft.com/office/officeart/2005/8/layout/orgChart1"/>
    <dgm:cxn modelId="{54263BE2-8396-4FC7-8312-333E27CB0CF0}" type="presParOf" srcId="{345CBD0C-1326-4EFA-918F-1886522E5996}" destId="{7A19D8C3-9035-416A-A0CE-72DFF847753C}" srcOrd="0" destOrd="0" presId="urn:microsoft.com/office/officeart/2005/8/layout/orgChart1"/>
    <dgm:cxn modelId="{30DD4785-28D9-4C1A-98B4-EC1B1EC16AE3}" type="presParOf" srcId="{345CBD0C-1326-4EFA-918F-1886522E5996}" destId="{34BB8767-8234-4FB7-B14A-08D065A14F50}" srcOrd="1" destOrd="0" presId="urn:microsoft.com/office/officeart/2005/8/layout/orgChart1"/>
    <dgm:cxn modelId="{70B1AEB4-EEC4-4D68-B17D-15E75D8F942F}" type="presParOf" srcId="{34BB8767-8234-4FB7-B14A-08D065A14F50}" destId="{B2067C2B-76A8-461A-AC03-068C550A4559}" srcOrd="0" destOrd="0" presId="urn:microsoft.com/office/officeart/2005/8/layout/orgChart1"/>
    <dgm:cxn modelId="{77035C5C-7590-4E37-94CD-F573DE9F47F3}" type="presParOf" srcId="{B2067C2B-76A8-461A-AC03-068C550A4559}" destId="{26E113F0-9B8A-4FCA-A8A7-086306210215}" srcOrd="0" destOrd="0" presId="urn:microsoft.com/office/officeart/2005/8/layout/orgChart1"/>
    <dgm:cxn modelId="{A0643718-3C23-4A5F-8E08-8F675A3DA912}" type="presParOf" srcId="{B2067C2B-76A8-461A-AC03-068C550A4559}" destId="{D5DE10E4-02B7-4A7C-94E9-6B7516458E0C}" srcOrd="1" destOrd="0" presId="urn:microsoft.com/office/officeart/2005/8/layout/orgChart1"/>
    <dgm:cxn modelId="{FA3C6660-CCFB-4E87-B140-9CBDE6A0F7F2}" type="presParOf" srcId="{34BB8767-8234-4FB7-B14A-08D065A14F50}" destId="{AF61F311-2E7B-4E96-B799-2E55FDBFB685}" srcOrd="1" destOrd="0" presId="urn:microsoft.com/office/officeart/2005/8/layout/orgChart1"/>
    <dgm:cxn modelId="{6CEF68E6-81BF-4B03-815F-95F3BBE9F43C}" type="presParOf" srcId="{34BB8767-8234-4FB7-B14A-08D065A14F50}" destId="{5CE80314-DB5E-4980-8CBF-116C8CBAC929}" srcOrd="2" destOrd="0" presId="urn:microsoft.com/office/officeart/2005/8/layout/orgChart1"/>
    <dgm:cxn modelId="{D3AF220A-493C-455B-BF9B-8D4B389F75B2}" type="presParOf" srcId="{345CBD0C-1326-4EFA-918F-1886522E5996}" destId="{94D6F7E4-27EF-4A34-A584-9B4A64A64F4A}" srcOrd="2" destOrd="0" presId="urn:microsoft.com/office/officeart/2005/8/layout/orgChart1"/>
    <dgm:cxn modelId="{95D6D9DA-650C-4E82-84BC-441A25DD7A62}" type="presParOf" srcId="{345CBD0C-1326-4EFA-918F-1886522E5996}" destId="{8AF68065-44E2-429F-B5FB-13F9FB96BE4D}" srcOrd="3" destOrd="0" presId="urn:microsoft.com/office/officeart/2005/8/layout/orgChart1"/>
    <dgm:cxn modelId="{79699950-0613-448D-80FB-629545AC7CF7}" type="presParOf" srcId="{8AF68065-44E2-429F-B5FB-13F9FB96BE4D}" destId="{A2D7C637-3377-4C71-84B5-82CFD799D3CA}" srcOrd="0" destOrd="0" presId="urn:microsoft.com/office/officeart/2005/8/layout/orgChart1"/>
    <dgm:cxn modelId="{617BC0EF-161F-488F-A1C0-8C6712EC6078}" type="presParOf" srcId="{A2D7C637-3377-4C71-84B5-82CFD799D3CA}" destId="{ABC6CC01-0411-4D2A-BEC3-0B7A80DCE5A6}" srcOrd="0" destOrd="0" presId="urn:microsoft.com/office/officeart/2005/8/layout/orgChart1"/>
    <dgm:cxn modelId="{F6452D4A-1B32-489E-9635-243E47EDBB50}" type="presParOf" srcId="{A2D7C637-3377-4C71-84B5-82CFD799D3CA}" destId="{214D526C-D80B-4076-97B3-6B4066316FCC}" srcOrd="1" destOrd="0" presId="urn:microsoft.com/office/officeart/2005/8/layout/orgChart1"/>
    <dgm:cxn modelId="{DEBA3B46-BBF2-4D8E-A04C-58497AACF2EA}" type="presParOf" srcId="{8AF68065-44E2-429F-B5FB-13F9FB96BE4D}" destId="{427A0A25-897B-4C61-880B-1B454282C4DC}" srcOrd="1" destOrd="0" presId="urn:microsoft.com/office/officeart/2005/8/layout/orgChart1"/>
    <dgm:cxn modelId="{0AE33E70-B925-42DA-B62D-845ED907EC17}" type="presParOf" srcId="{8AF68065-44E2-429F-B5FB-13F9FB96BE4D}" destId="{0204AFF7-C939-427B-89CC-8AC47768142B}" srcOrd="2" destOrd="0" presId="urn:microsoft.com/office/officeart/2005/8/layout/orgChart1"/>
    <dgm:cxn modelId="{6BD87DBD-F9DC-4551-A0E3-76BCE43B4C76}" type="presParOf" srcId="{345CBD0C-1326-4EFA-918F-1886522E5996}" destId="{98E7BFD8-F911-40CF-846D-E0754AB8E4E1}" srcOrd="4" destOrd="0" presId="urn:microsoft.com/office/officeart/2005/8/layout/orgChart1"/>
    <dgm:cxn modelId="{AAF3B325-08BD-4A67-931A-C78879E2A818}" type="presParOf" srcId="{345CBD0C-1326-4EFA-918F-1886522E5996}" destId="{D65BE1FF-9941-4E42-BDA3-07C9D16482EF}" srcOrd="5" destOrd="0" presId="urn:microsoft.com/office/officeart/2005/8/layout/orgChart1"/>
    <dgm:cxn modelId="{1B6C2A46-8E13-4B30-9E2E-826646282A3E}" type="presParOf" srcId="{D65BE1FF-9941-4E42-BDA3-07C9D16482EF}" destId="{609B7BB0-B43A-4AC1-B4A9-ECD9791DC0BC}" srcOrd="0" destOrd="0" presId="urn:microsoft.com/office/officeart/2005/8/layout/orgChart1"/>
    <dgm:cxn modelId="{E37FC474-951E-443D-B416-FDED43DC1E29}" type="presParOf" srcId="{609B7BB0-B43A-4AC1-B4A9-ECD9791DC0BC}" destId="{D673A52A-D850-452A-835B-8A64F5CDE45A}" srcOrd="0" destOrd="0" presId="urn:microsoft.com/office/officeart/2005/8/layout/orgChart1"/>
    <dgm:cxn modelId="{1B7ADB2C-04BD-4847-BC58-93C5B062A781}" type="presParOf" srcId="{609B7BB0-B43A-4AC1-B4A9-ECD9791DC0BC}" destId="{B5B6AA06-B90D-44BB-8FA0-A21EED4D426E}" srcOrd="1" destOrd="0" presId="urn:microsoft.com/office/officeart/2005/8/layout/orgChart1"/>
    <dgm:cxn modelId="{E61E859F-4C98-4C77-A2FB-2FB73055BBBF}" type="presParOf" srcId="{D65BE1FF-9941-4E42-BDA3-07C9D16482EF}" destId="{BEBDE5D6-706D-4CE7-B06B-2DA3DCCB6EA9}" srcOrd="1" destOrd="0" presId="urn:microsoft.com/office/officeart/2005/8/layout/orgChart1"/>
    <dgm:cxn modelId="{CF1AB7B8-EE7F-488B-A9E9-E590E2DD1BB7}" type="presParOf" srcId="{D65BE1FF-9941-4E42-BDA3-07C9D16482EF}" destId="{90C35311-0A39-4080-8E57-6D466B4FD6AC}" srcOrd="2" destOrd="0" presId="urn:microsoft.com/office/officeart/2005/8/layout/orgChart1"/>
    <dgm:cxn modelId="{4F6198B1-559E-4081-9D29-C80E689201E1}" type="presParOf" srcId="{E8C2729D-1CD1-46B1-B495-C7BF8699951F}" destId="{EEEB04BD-AA3D-4308-AEE8-4B56F8402FEF}" srcOrd="2" destOrd="0" presId="urn:microsoft.com/office/officeart/2005/8/layout/orgChart1"/>
    <dgm:cxn modelId="{C4702AC1-3E8F-4346-8630-D774CE704A7A}" type="presParOf" srcId="{62E7E9B9-7705-436E-AF58-25523B123BFA}" destId="{DC4B9459-95DA-482E-8E38-D1528E1FC8FF}" srcOrd="2" destOrd="0" presId="urn:microsoft.com/office/officeart/2005/8/layout/orgChart1"/>
  </dgm:cxnLst>
  <dgm:bg/>
  <dgm:whole>
    <a:ln>
      <a:prstDash val="sysDot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8F98CC-28C7-4152-ACA0-448CADC70139}" type="doc">
      <dgm:prSet loTypeId="urn:microsoft.com/office/officeart/2005/8/layout/radial1" loCatId="cycle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es-MX"/>
        </a:p>
      </dgm:t>
    </dgm:pt>
    <dgm:pt modelId="{C28451D6-82C6-4A23-8A2C-FF448D62C1F3}">
      <dgm:prSet phldrT="[Texto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MX" dirty="0" smtClean="0"/>
            <a:t>FASES DEL PROCESO ADICTIVO</a:t>
          </a:r>
          <a:endParaRPr lang="es-MX" dirty="0"/>
        </a:p>
      </dgm:t>
    </dgm:pt>
    <dgm:pt modelId="{A8665C97-9579-4D44-9330-4906F0435C3F}" type="parTrans" cxnId="{35782ECE-10F1-4F39-B9DF-47E4D4D63487}">
      <dgm:prSet/>
      <dgm:spPr/>
      <dgm:t>
        <a:bodyPr/>
        <a:lstStyle/>
        <a:p>
          <a:endParaRPr lang="es-MX"/>
        </a:p>
      </dgm:t>
    </dgm:pt>
    <dgm:pt modelId="{EA4E9085-9E70-45F7-BD64-DC0D5DD3610B}" type="sibTrans" cxnId="{35782ECE-10F1-4F39-B9DF-47E4D4D63487}">
      <dgm:prSet/>
      <dgm:spPr/>
      <dgm:t>
        <a:bodyPr/>
        <a:lstStyle/>
        <a:p>
          <a:endParaRPr lang="es-MX"/>
        </a:p>
      </dgm:t>
    </dgm:pt>
    <dgm:pt modelId="{16FCE089-28F7-4A62-8FFA-68DE5BB05906}">
      <dgm:prSet phldrT="[Texto]"/>
      <dgm:spPr>
        <a:gradFill flip="none"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s-MX" dirty="0" smtClean="0"/>
            <a:t>Enamoramiento</a:t>
          </a:r>
          <a:endParaRPr lang="es-MX" dirty="0"/>
        </a:p>
      </dgm:t>
    </dgm:pt>
    <dgm:pt modelId="{52DF9A1F-659C-4654-9A6C-F8676A0E187B}" type="parTrans" cxnId="{059070BF-ADE2-4299-A0C2-BF2D603ADC2D}">
      <dgm:prSet/>
      <dgm:spPr/>
      <dgm:t>
        <a:bodyPr/>
        <a:lstStyle/>
        <a:p>
          <a:endParaRPr lang="es-MX"/>
        </a:p>
      </dgm:t>
    </dgm:pt>
    <dgm:pt modelId="{F8DAA4BF-266F-4DA9-A260-518AF00D5C05}" type="sibTrans" cxnId="{059070BF-ADE2-4299-A0C2-BF2D603ADC2D}">
      <dgm:prSet/>
      <dgm:spPr/>
      <dgm:t>
        <a:bodyPr/>
        <a:lstStyle/>
        <a:p>
          <a:endParaRPr lang="es-MX"/>
        </a:p>
      </dgm:t>
    </dgm:pt>
    <dgm:pt modelId="{F9F66EA3-499C-4ED0-988C-31F0E9E51D4D}">
      <dgm:prSet phldrT="[Texto]"/>
      <dgm:spPr>
        <a:gradFill flip="none" rotWithShape="0">
          <a:gsLst>
            <a:gs pos="0">
              <a:schemeClr val="accent2">
                <a:shade val="80000"/>
                <a:hueOff val="-8968"/>
                <a:satOff val="-1006"/>
                <a:lumOff val="642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8968"/>
                <a:satOff val="-1006"/>
                <a:lumOff val="642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8968"/>
                <a:satOff val="-1006"/>
                <a:lumOff val="6420"/>
                <a:alphaOff val="0"/>
                <a:tint val="15000"/>
                <a:satMod val="35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s-MX" dirty="0" smtClean="0"/>
            <a:t>Luna de miel</a:t>
          </a:r>
          <a:endParaRPr lang="es-MX" dirty="0"/>
        </a:p>
      </dgm:t>
    </dgm:pt>
    <dgm:pt modelId="{3104F26E-F6DC-4C35-B4B5-B344BE6A347A}" type="parTrans" cxnId="{B58D4A36-3C46-4587-9F77-10A20C413EE8}">
      <dgm:prSet/>
      <dgm:spPr/>
      <dgm:t>
        <a:bodyPr/>
        <a:lstStyle/>
        <a:p>
          <a:endParaRPr lang="es-MX"/>
        </a:p>
      </dgm:t>
    </dgm:pt>
    <dgm:pt modelId="{E17F8B78-85C9-46B2-B8C3-93F98EA1C654}" type="sibTrans" cxnId="{B58D4A36-3C46-4587-9F77-10A20C413EE8}">
      <dgm:prSet/>
      <dgm:spPr/>
      <dgm:t>
        <a:bodyPr/>
        <a:lstStyle/>
        <a:p>
          <a:endParaRPr lang="es-MX"/>
        </a:p>
      </dgm:t>
    </dgm:pt>
    <dgm:pt modelId="{AD3F27BB-EC07-4956-B71F-4B2E1C28115E}">
      <dgm:prSet phldrT="[Texto]"/>
      <dgm:spPr>
        <a:gradFill flip="none" rotWithShape="0">
          <a:gsLst>
            <a:gs pos="0">
              <a:schemeClr val="accent2">
                <a:shade val="80000"/>
                <a:hueOff val="-17936"/>
                <a:satOff val="-2012"/>
                <a:lumOff val="1284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17936"/>
                <a:satOff val="-2012"/>
                <a:lumOff val="1284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17936"/>
                <a:satOff val="-2012"/>
                <a:lumOff val="12840"/>
                <a:alphaOff val="0"/>
                <a:tint val="15000"/>
                <a:satMod val="35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s-MX" dirty="0" smtClean="0"/>
            <a:t>Traición</a:t>
          </a:r>
          <a:endParaRPr lang="es-MX" dirty="0"/>
        </a:p>
      </dgm:t>
    </dgm:pt>
    <dgm:pt modelId="{830DC1F8-28C4-42CF-8FC8-BF4CC8E58D98}" type="parTrans" cxnId="{12B2B82F-D1A4-441A-982C-BCCD5CB531F5}">
      <dgm:prSet/>
      <dgm:spPr/>
      <dgm:t>
        <a:bodyPr/>
        <a:lstStyle/>
        <a:p>
          <a:endParaRPr lang="es-MX"/>
        </a:p>
      </dgm:t>
    </dgm:pt>
    <dgm:pt modelId="{5EEA1207-9604-44D6-8184-39ED80ADC3C2}" type="sibTrans" cxnId="{12B2B82F-D1A4-441A-982C-BCCD5CB531F5}">
      <dgm:prSet/>
      <dgm:spPr/>
      <dgm:t>
        <a:bodyPr/>
        <a:lstStyle/>
        <a:p>
          <a:endParaRPr lang="es-MX"/>
        </a:p>
      </dgm:t>
    </dgm:pt>
    <dgm:pt modelId="{F6B763DA-4791-4FDA-90A4-489C0177C38B}">
      <dgm:prSet phldrT="[Texto]"/>
      <dgm:spPr>
        <a:gradFill flip="none" rotWithShape="0">
          <a:gsLst>
            <a:gs pos="0">
              <a:schemeClr val="accent2">
                <a:shade val="80000"/>
                <a:hueOff val="-26904"/>
                <a:satOff val="-3018"/>
                <a:lumOff val="1926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26904"/>
                <a:satOff val="-3018"/>
                <a:lumOff val="1926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26904"/>
                <a:satOff val="-3018"/>
                <a:lumOff val="19260"/>
                <a:alphaOff val="0"/>
                <a:tint val="15000"/>
                <a:satMod val="35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s-MX" dirty="0" smtClean="0"/>
            <a:t>En la ruina </a:t>
          </a:r>
          <a:endParaRPr lang="es-MX" dirty="0"/>
        </a:p>
      </dgm:t>
    </dgm:pt>
    <dgm:pt modelId="{F5B8749F-2A09-4CC4-92CC-75965BC10C0B}" type="parTrans" cxnId="{50A6BF4E-8172-4304-9CB6-1D6A2761DCE6}">
      <dgm:prSet/>
      <dgm:spPr/>
      <dgm:t>
        <a:bodyPr/>
        <a:lstStyle/>
        <a:p>
          <a:endParaRPr lang="es-MX"/>
        </a:p>
      </dgm:t>
    </dgm:pt>
    <dgm:pt modelId="{17DE0138-1023-4E20-A375-24AFF3980EEA}" type="sibTrans" cxnId="{50A6BF4E-8172-4304-9CB6-1D6A2761DCE6}">
      <dgm:prSet/>
      <dgm:spPr/>
      <dgm:t>
        <a:bodyPr/>
        <a:lstStyle/>
        <a:p>
          <a:endParaRPr lang="es-MX"/>
        </a:p>
      </dgm:t>
    </dgm:pt>
    <dgm:pt modelId="{B8C0B077-0EC2-490D-ADAF-C82F6C465FEB}">
      <dgm:prSet phldrT="[Texto]"/>
      <dgm:spPr>
        <a:gradFill flip="none"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35872"/>
                <a:satOff val="-4024"/>
                <a:lumOff val="2568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tint val="15000"/>
                <a:satMod val="35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s-MX" dirty="0" smtClean="0"/>
            <a:t>Aprisionados</a:t>
          </a:r>
          <a:endParaRPr lang="es-MX" dirty="0"/>
        </a:p>
      </dgm:t>
    </dgm:pt>
    <dgm:pt modelId="{1A14126B-BD20-4785-BDBA-63D6F2BC908A}" type="parTrans" cxnId="{4137BF16-0C14-4A8C-9B2B-E0CCE6712D3D}">
      <dgm:prSet/>
      <dgm:spPr/>
      <dgm:t>
        <a:bodyPr/>
        <a:lstStyle/>
        <a:p>
          <a:endParaRPr lang="es-MX"/>
        </a:p>
      </dgm:t>
    </dgm:pt>
    <dgm:pt modelId="{2D3217C0-83A0-4BF4-A400-D1A42697E40E}" type="sibTrans" cxnId="{4137BF16-0C14-4A8C-9B2B-E0CCE6712D3D}">
      <dgm:prSet/>
      <dgm:spPr/>
      <dgm:t>
        <a:bodyPr/>
        <a:lstStyle/>
        <a:p>
          <a:endParaRPr lang="es-MX"/>
        </a:p>
      </dgm:t>
    </dgm:pt>
    <dgm:pt modelId="{8F9C3147-93B6-45BB-99C4-C70A5F8B9F15}" type="pres">
      <dgm:prSet presAssocID="{1A8F98CC-28C7-4152-ACA0-448CADC7013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37E32987-B599-4E51-B15A-6EFEECDA0991}" type="pres">
      <dgm:prSet presAssocID="{C28451D6-82C6-4A23-8A2C-FF448D62C1F3}" presName="centerShape" presStyleLbl="node0" presStyleIdx="0" presStyleCnt="1"/>
      <dgm:spPr/>
      <dgm:t>
        <a:bodyPr/>
        <a:lstStyle/>
        <a:p>
          <a:endParaRPr lang="es-MX"/>
        </a:p>
      </dgm:t>
    </dgm:pt>
    <dgm:pt modelId="{F0182D64-836D-475A-8A68-291A159DA303}" type="pres">
      <dgm:prSet presAssocID="{52DF9A1F-659C-4654-9A6C-F8676A0E187B}" presName="Name9" presStyleLbl="parChTrans1D2" presStyleIdx="0" presStyleCnt="5"/>
      <dgm:spPr/>
      <dgm:t>
        <a:bodyPr/>
        <a:lstStyle/>
        <a:p>
          <a:endParaRPr lang="es-MX"/>
        </a:p>
      </dgm:t>
    </dgm:pt>
    <dgm:pt modelId="{A47C699D-A308-4BC1-92B9-1FA5C38D47B2}" type="pres">
      <dgm:prSet presAssocID="{52DF9A1F-659C-4654-9A6C-F8676A0E187B}" presName="connTx" presStyleLbl="parChTrans1D2" presStyleIdx="0" presStyleCnt="5"/>
      <dgm:spPr/>
      <dgm:t>
        <a:bodyPr/>
        <a:lstStyle/>
        <a:p>
          <a:endParaRPr lang="es-MX"/>
        </a:p>
      </dgm:t>
    </dgm:pt>
    <dgm:pt modelId="{80DA9252-4918-49C3-89CF-9F887F1F327C}" type="pres">
      <dgm:prSet presAssocID="{16FCE089-28F7-4A62-8FFA-68DE5BB0590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01445F0-FF6E-4229-B16F-7718D50AFFBD}" type="pres">
      <dgm:prSet presAssocID="{3104F26E-F6DC-4C35-B4B5-B344BE6A347A}" presName="Name9" presStyleLbl="parChTrans1D2" presStyleIdx="1" presStyleCnt="5"/>
      <dgm:spPr/>
      <dgm:t>
        <a:bodyPr/>
        <a:lstStyle/>
        <a:p>
          <a:endParaRPr lang="es-MX"/>
        </a:p>
      </dgm:t>
    </dgm:pt>
    <dgm:pt modelId="{205F792C-6EF2-4BCF-9B63-3750F50FAFB7}" type="pres">
      <dgm:prSet presAssocID="{3104F26E-F6DC-4C35-B4B5-B344BE6A347A}" presName="connTx" presStyleLbl="parChTrans1D2" presStyleIdx="1" presStyleCnt="5"/>
      <dgm:spPr/>
      <dgm:t>
        <a:bodyPr/>
        <a:lstStyle/>
        <a:p>
          <a:endParaRPr lang="es-MX"/>
        </a:p>
      </dgm:t>
    </dgm:pt>
    <dgm:pt modelId="{2ECC42F7-F83A-4D53-A882-AEC939B0BD74}" type="pres">
      <dgm:prSet presAssocID="{F9F66EA3-499C-4ED0-988C-31F0E9E51D4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CC4B8EB-9574-4646-A254-623911C8D011}" type="pres">
      <dgm:prSet presAssocID="{830DC1F8-28C4-42CF-8FC8-BF4CC8E58D98}" presName="Name9" presStyleLbl="parChTrans1D2" presStyleIdx="2" presStyleCnt="5"/>
      <dgm:spPr/>
      <dgm:t>
        <a:bodyPr/>
        <a:lstStyle/>
        <a:p>
          <a:endParaRPr lang="es-MX"/>
        </a:p>
      </dgm:t>
    </dgm:pt>
    <dgm:pt modelId="{F6347A6B-59CA-442B-A968-D600422085CE}" type="pres">
      <dgm:prSet presAssocID="{830DC1F8-28C4-42CF-8FC8-BF4CC8E58D98}" presName="connTx" presStyleLbl="parChTrans1D2" presStyleIdx="2" presStyleCnt="5"/>
      <dgm:spPr/>
      <dgm:t>
        <a:bodyPr/>
        <a:lstStyle/>
        <a:p>
          <a:endParaRPr lang="es-MX"/>
        </a:p>
      </dgm:t>
    </dgm:pt>
    <dgm:pt modelId="{7F813659-DF37-4508-8EBF-FEEB05A458D7}" type="pres">
      <dgm:prSet presAssocID="{AD3F27BB-EC07-4956-B71F-4B2E1C28115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9137265-FA31-4EF0-B80D-6F8E856E1949}" type="pres">
      <dgm:prSet presAssocID="{F5B8749F-2A09-4CC4-92CC-75965BC10C0B}" presName="Name9" presStyleLbl="parChTrans1D2" presStyleIdx="3" presStyleCnt="5"/>
      <dgm:spPr/>
      <dgm:t>
        <a:bodyPr/>
        <a:lstStyle/>
        <a:p>
          <a:endParaRPr lang="es-MX"/>
        </a:p>
      </dgm:t>
    </dgm:pt>
    <dgm:pt modelId="{ABBBC52E-AD83-42D3-B989-A1CEDA220903}" type="pres">
      <dgm:prSet presAssocID="{F5B8749F-2A09-4CC4-92CC-75965BC10C0B}" presName="connTx" presStyleLbl="parChTrans1D2" presStyleIdx="3" presStyleCnt="5"/>
      <dgm:spPr/>
      <dgm:t>
        <a:bodyPr/>
        <a:lstStyle/>
        <a:p>
          <a:endParaRPr lang="es-MX"/>
        </a:p>
      </dgm:t>
    </dgm:pt>
    <dgm:pt modelId="{6F8F8C1F-EF97-4FD7-B6BD-9C99A44D0D76}" type="pres">
      <dgm:prSet presAssocID="{F6B763DA-4791-4FDA-90A4-489C0177C38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D067D56-2852-4C77-8D6A-C321BABB192A}" type="pres">
      <dgm:prSet presAssocID="{1A14126B-BD20-4785-BDBA-63D6F2BC908A}" presName="Name9" presStyleLbl="parChTrans1D2" presStyleIdx="4" presStyleCnt="5"/>
      <dgm:spPr/>
      <dgm:t>
        <a:bodyPr/>
        <a:lstStyle/>
        <a:p>
          <a:endParaRPr lang="es-MX"/>
        </a:p>
      </dgm:t>
    </dgm:pt>
    <dgm:pt modelId="{070C17C6-6EF8-4929-A506-2FFE9E060800}" type="pres">
      <dgm:prSet presAssocID="{1A14126B-BD20-4785-BDBA-63D6F2BC908A}" presName="connTx" presStyleLbl="parChTrans1D2" presStyleIdx="4" presStyleCnt="5"/>
      <dgm:spPr/>
      <dgm:t>
        <a:bodyPr/>
        <a:lstStyle/>
        <a:p>
          <a:endParaRPr lang="es-MX"/>
        </a:p>
      </dgm:t>
    </dgm:pt>
    <dgm:pt modelId="{2A598BC1-7FDE-455B-8A46-AF683AAF263D}" type="pres">
      <dgm:prSet presAssocID="{B8C0B077-0EC2-490D-ADAF-C82F6C465FE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5E0039DF-0C14-436F-A466-12BA1CB3F663}" type="presOf" srcId="{16FCE089-28F7-4A62-8FFA-68DE5BB05906}" destId="{80DA9252-4918-49C3-89CF-9F887F1F327C}" srcOrd="0" destOrd="0" presId="urn:microsoft.com/office/officeart/2005/8/layout/radial1"/>
    <dgm:cxn modelId="{796136DA-5DC9-4666-AE9B-702EF317B706}" type="presOf" srcId="{3104F26E-F6DC-4C35-B4B5-B344BE6A347A}" destId="{A01445F0-FF6E-4229-B16F-7718D50AFFBD}" srcOrd="0" destOrd="0" presId="urn:microsoft.com/office/officeart/2005/8/layout/radial1"/>
    <dgm:cxn modelId="{AC1E5913-B90F-467F-9AC8-914CA312237F}" type="presOf" srcId="{52DF9A1F-659C-4654-9A6C-F8676A0E187B}" destId="{A47C699D-A308-4BC1-92B9-1FA5C38D47B2}" srcOrd="1" destOrd="0" presId="urn:microsoft.com/office/officeart/2005/8/layout/radial1"/>
    <dgm:cxn modelId="{006A1FF4-4951-477C-9670-5E43A1DBD4FF}" type="presOf" srcId="{F5B8749F-2A09-4CC4-92CC-75965BC10C0B}" destId="{19137265-FA31-4EF0-B80D-6F8E856E1949}" srcOrd="0" destOrd="0" presId="urn:microsoft.com/office/officeart/2005/8/layout/radial1"/>
    <dgm:cxn modelId="{652985E4-589F-49C8-AB5E-AB138A5040AA}" type="presOf" srcId="{F9F66EA3-499C-4ED0-988C-31F0E9E51D4D}" destId="{2ECC42F7-F83A-4D53-A882-AEC939B0BD74}" srcOrd="0" destOrd="0" presId="urn:microsoft.com/office/officeart/2005/8/layout/radial1"/>
    <dgm:cxn modelId="{70FF148C-FEC2-4249-BA12-D7079D38B948}" type="presOf" srcId="{3104F26E-F6DC-4C35-B4B5-B344BE6A347A}" destId="{205F792C-6EF2-4BCF-9B63-3750F50FAFB7}" srcOrd="1" destOrd="0" presId="urn:microsoft.com/office/officeart/2005/8/layout/radial1"/>
    <dgm:cxn modelId="{3845A526-F929-4F66-99EF-896397CCB6EC}" type="presOf" srcId="{1A14126B-BD20-4785-BDBA-63D6F2BC908A}" destId="{3D067D56-2852-4C77-8D6A-C321BABB192A}" srcOrd="0" destOrd="0" presId="urn:microsoft.com/office/officeart/2005/8/layout/radial1"/>
    <dgm:cxn modelId="{605047AA-5A25-4592-96F0-52FCFB2B23B0}" type="presOf" srcId="{830DC1F8-28C4-42CF-8FC8-BF4CC8E58D98}" destId="{0CC4B8EB-9574-4646-A254-623911C8D011}" srcOrd="0" destOrd="0" presId="urn:microsoft.com/office/officeart/2005/8/layout/radial1"/>
    <dgm:cxn modelId="{5BE60D10-E3EC-46EA-B75C-01FD00705434}" type="presOf" srcId="{830DC1F8-28C4-42CF-8FC8-BF4CC8E58D98}" destId="{F6347A6B-59CA-442B-A968-D600422085CE}" srcOrd="1" destOrd="0" presId="urn:microsoft.com/office/officeart/2005/8/layout/radial1"/>
    <dgm:cxn modelId="{A9A17E43-E78F-4C81-A4B6-93554AE17EB3}" type="presOf" srcId="{1A8F98CC-28C7-4152-ACA0-448CADC70139}" destId="{8F9C3147-93B6-45BB-99C4-C70A5F8B9F15}" srcOrd="0" destOrd="0" presId="urn:microsoft.com/office/officeart/2005/8/layout/radial1"/>
    <dgm:cxn modelId="{B58D4A36-3C46-4587-9F77-10A20C413EE8}" srcId="{C28451D6-82C6-4A23-8A2C-FF448D62C1F3}" destId="{F9F66EA3-499C-4ED0-988C-31F0E9E51D4D}" srcOrd="1" destOrd="0" parTransId="{3104F26E-F6DC-4C35-B4B5-B344BE6A347A}" sibTransId="{E17F8B78-85C9-46B2-B8C3-93F98EA1C654}"/>
    <dgm:cxn modelId="{50A6BF4E-8172-4304-9CB6-1D6A2761DCE6}" srcId="{C28451D6-82C6-4A23-8A2C-FF448D62C1F3}" destId="{F6B763DA-4791-4FDA-90A4-489C0177C38B}" srcOrd="3" destOrd="0" parTransId="{F5B8749F-2A09-4CC4-92CC-75965BC10C0B}" sibTransId="{17DE0138-1023-4E20-A375-24AFF3980EEA}"/>
    <dgm:cxn modelId="{91CD30A3-0A3E-4338-B6F0-63B532E27C5C}" type="presOf" srcId="{F6B763DA-4791-4FDA-90A4-489C0177C38B}" destId="{6F8F8C1F-EF97-4FD7-B6BD-9C99A44D0D76}" srcOrd="0" destOrd="0" presId="urn:microsoft.com/office/officeart/2005/8/layout/radial1"/>
    <dgm:cxn modelId="{4137BF16-0C14-4A8C-9B2B-E0CCE6712D3D}" srcId="{C28451D6-82C6-4A23-8A2C-FF448D62C1F3}" destId="{B8C0B077-0EC2-490D-ADAF-C82F6C465FEB}" srcOrd="4" destOrd="0" parTransId="{1A14126B-BD20-4785-BDBA-63D6F2BC908A}" sibTransId="{2D3217C0-83A0-4BF4-A400-D1A42697E40E}"/>
    <dgm:cxn modelId="{059070BF-ADE2-4299-A0C2-BF2D603ADC2D}" srcId="{C28451D6-82C6-4A23-8A2C-FF448D62C1F3}" destId="{16FCE089-28F7-4A62-8FFA-68DE5BB05906}" srcOrd="0" destOrd="0" parTransId="{52DF9A1F-659C-4654-9A6C-F8676A0E187B}" sibTransId="{F8DAA4BF-266F-4DA9-A260-518AF00D5C05}"/>
    <dgm:cxn modelId="{3E8797CB-1DD9-4961-A86E-69B9D39C88F1}" type="presOf" srcId="{52DF9A1F-659C-4654-9A6C-F8676A0E187B}" destId="{F0182D64-836D-475A-8A68-291A159DA303}" srcOrd="0" destOrd="0" presId="urn:microsoft.com/office/officeart/2005/8/layout/radial1"/>
    <dgm:cxn modelId="{608263DB-555D-42BE-BC7C-DBF60E0C65C2}" type="presOf" srcId="{C28451D6-82C6-4A23-8A2C-FF448D62C1F3}" destId="{37E32987-B599-4E51-B15A-6EFEECDA0991}" srcOrd="0" destOrd="0" presId="urn:microsoft.com/office/officeart/2005/8/layout/radial1"/>
    <dgm:cxn modelId="{7B60D03A-84BF-4F36-89A0-2C3E79D3F5BF}" type="presOf" srcId="{AD3F27BB-EC07-4956-B71F-4B2E1C28115E}" destId="{7F813659-DF37-4508-8EBF-FEEB05A458D7}" srcOrd="0" destOrd="0" presId="urn:microsoft.com/office/officeart/2005/8/layout/radial1"/>
    <dgm:cxn modelId="{857E1678-E375-4F5B-890B-AC4266EC6206}" type="presOf" srcId="{1A14126B-BD20-4785-BDBA-63D6F2BC908A}" destId="{070C17C6-6EF8-4929-A506-2FFE9E060800}" srcOrd="1" destOrd="0" presId="urn:microsoft.com/office/officeart/2005/8/layout/radial1"/>
    <dgm:cxn modelId="{12B2B82F-D1A4-441A-982C-BCCD5CB531F5}" srcId="{C28451D6-82C6-4A23-8A2C-FF448D62C1F3}" destId="{AD3F27BB-EC07-4956-B71F-4B2E1C28115E}" srcOrd="2" destOrd="0" parTransId="{830DC1F8-28C4-42CF-8FC8-BF4CC8E58D98}" sibTransId="{5EEA1207-9604-44D6-8184-39ED80ADC3C2}"/>
    <dgm:cxn modelId="{3507E2EC-D031-4E56-B1B1-F778EAD47541}" type="presOf" srcId="{B8C0B077-0EC2-490D-ADAF-C82F6C465FEB}" destId="{2A598BC1-7FDE-455B-8A46-AF683AAF263D}" srcOrd="0" destOrd="0" presId="urn:microsoft.com/office/officeart/2005/8/layout/radial1"/>
    <dgm:cxn modelId="{E34A774A-BC13-4CBD-8169-8FC35C70CAE0}" type="presOf" srcId="{F5B8749F-2A09-4CC4-92CC-75965BC10C0B}" destId="{ABBBC52E-AD83-42D3-B989-A1CEDA220903}" srcOrd="1" destOrd="0" presId="urn:microsoft.com/office/officeart/2005/8/layout/radial1"/>
    <dgm:cxn modelId="{35782ECE-10F1-4F39-B9DF-47E4D4D63487}" srcId="{1A8F98CC-28C7-4152-ACA0-448CADC70139}" destId="{C28451D6-82C6-4A23-8A2C-FF448D62C1F3}" srcOrd="0" destOrd="0" parTransId="{A8665C97-9579-4D44-9330-4906F0435C3F}" sibTransId="{EA4E9085-9E70-45F7-BD64-DC0D5DD3610B}"/>
    <dgm:cxn modelId="{951C8EFA-1CDF-4E5B-9644-5DD932AD6A60}" type="presParOf" srcId="{8F9C3147-93B6-45BB-99C4-C70A5F8B9F15}" destId="{37E32987-B599-4E51-B15A-6EFEECDA0991}" srcOrd="0" destOrd="0" presId="urn:microsoft.com/office/officeart/2005/8/layout/radial1"/>
    <dgm:cxn modelId="{D56ECB60-BA9B-47B5-863E-386A9D53BE35}" type="presParOf" srcId="{8F9C3147-93B6-45BB-99C4-C70A5F8B9F15}" destId="{F0182D64-836D-475A-8A68-291A159DA303}" srcOrd="1" destOrd="0" presId="urn:microsoft.com/office/officeart/2005/8/layout/radial1"/>
    <dgm:cxn modelId="{73F83162-1D75-450F-BC9B-6549D035CA95}" type="presParOf" srcId="{F0182D64-836D-475A-8A68-291A159DA303}" destId="{A47C699D-A308-4BC1-92B9-1FA5C38D47B2}" srcOrd="0" destOrd="0" presId="urn:microsoft.com/office/officeart/2005/8/layout/radial1"/>
    <dgm:cxn modelId="{04DDB25B-3C56-4C3A-B53B-23A76DBE62D4}" type="presParOf" srcId="{8F9C3147-93B6-45BB-99C4-C70A5F8B9F15}" destId="{80DA9252-4918-49C3-89CF-9F887F1F327C}" srcOrd="2" destOrd="0" presId="urn:microsoft.com/office/officeart/2005/8/layout/radial1"/>
    <dgm:cxn modelId="{502E58B5-9011-4F86-AF2A-A9FF80C413EB}" type="presParOf" srcId="{8F9C3147-93B6-45BB-99C4-C70A5F8B9F15}" destId="{A01445F0-FF6E-4229-B16F-7718D50AFFBD}" srcOrd="3" destOrd="0" presId="urn:microsoft.com/office/officeart/2005/8/layout/radial1"/>
    <dgm:cxn modelId="{7AC9BA1B-B706-433D-8E59-9F185FE85638}" type="presParOf" srcId="{A01445F0-FF6E-4229-B16F-7718D50AFFBD}" destId="{205F792C-6EF2-4BCF-9B63-3750F50FAFB7}" srcOrd="0" destOrd="0" presId="urn:microsoft.com/office/officeart/2005/8/layout/radial1"/>
    <dgm:cxn modelId="{2282C7C9-07A5-4F34-B62E-76CB9085B48A}" type="presParOf" srcId="{8F9C3147-93B6-45BB-99C4-C70A5F8B9F15}" destId="{2ECC42F7-F83A-4D53-A882-AEC939B0BD74}" srcOrd="4" destOrd="0" presId="urn:microsoft.com/office/officeart/2005/8/layout/radial1"/>
    <dgm:cxn modelId="{846A2E45-3F02-407F-9509-C76A4252381E}" type="presParOf" srcId="{8F9C3147-93B6-45BB-99C4-C70A5F8B9F15}" destId="{0CC4B8EB-9574-4646-A254-623911C8D011}" srcOrd="5" destOrd="0" presId="urn:microsoft.com/office/officeart/2005/8/layout/radial1"/>
    <dgm:cxn modelId="{ADC0BEC8-0500-42B1-8BF3-F2CA43B737B1}" type="presParOf" srcId="{0CC4B8EB-9574-4646-A254-623911C8D011}" destId="{F6347A6B-59CA-442B-A968-D600422085CE}" srcOrd="0" destOrd="0" presId="urn:microsoft.com/office/officeart/2005/8/layout/radial1"/>
    <dgm:cxn modelId="{5F8949D6-3CBC-4DD1-8EF3-C5998B905D75}" type="presParOf" srcId="{8F9C3147-93B6-45BB-99C4-C70A5F8B9F15}" destId="{7F813659-DF37-4508-8EBF-FEEB05A458D7}" srcOrd="6" destOrd="0" presId="urn:microsoft.com/office/officeart/2005/8/layout/radial1"/>
    <dgm:cxn modelId="{82584115-B470-4286-8361-B2C2F40CB310}" type="presParOf" srcId="{8F9C3147-93B6-45BB-99C4-C70A5F8B9F15}" destId="{19137265-FA31-4EF0-B80D-6F8E856E1949}" srcOrd="7" destOrd="0" presId="urn:microsoft.com/office/officeart/2005/8/layout/radial1"/>
    <dgm:cxn modelId="{14B47310-7781-40FD-9185-8D15E8A1DF5E}" type="presParOf" srcId="{19137265-FA31-4EF0-B80D-6F8E856E1949}" destId="{ABBBC52E-AD83-42D3-B989-A1CEDA220903}" srcOrd="0" destOrd="0" presId="urn:microsoft.com/office/officeart/2005/8/layout/radial1"/>
    <dgm:cxn modelId="{C3881F23-7E12-44C1-9611-33D9548F7E8D}" type="presParOf" srcId="{8F9C3147-93B6-45BB-99C4-C70A5F8B9F15}" destId="{6F8F8C1F-EF97-4FD7-B6BD-9C99A44D0D76}" srcOrd="8" destOrd="0" presId="urn:microsoft.com/office/officeart/2005/8/layout/radial1"/>
    <dgm:cxn modelId="{C5A462DC-0573-4F4A-82E2-4CABED63F2A2}" type="presParOf" srcId="{8F9C3147-93B6-45BB-99C4-C70A5F8B9F15}" destId="{3D067D56-2852-4C77-8D6A-C321BABB192A}" srcOrd="9" destOrd="0" presId="urn:microsoft.com/office/officeart/2005/8/layout/radial1"/>
    <dgm:cxn modelId="{7D0F8ABD-3516-4604-930A-A5A819BEA5C1}" type="presParOf" srcId="{3D067D56-2852-4C77-8D6A-C321BABB192A}" destId="{070C17C6-6EF8-4929-A506-2FFE9E060800}" srcOrd="0" destOrd="0" presId="urn:microsoft.com/office/officeart/2005/8/layout/radial1"/>
    <dgm:cxn modelId="{6C6C2813-3767-4798-9FEC-8AC831E20071}" type="presParOf" srcId="{8F9C3147-93B6-45BB-99C4-C70A5F8B9F15}" destId="{2A598BC1-7FDE-455B-8A46-AF683AAF263D}" srcOrd="10" destOrd="0" presId="urn:microsoft.com/office/officeart/2005/8/layout/radial1"/>
  </dgm:cxnLst>
  <dgm:bg>
    <a:effectLst>
      <a:outerShdw blurRad="152400" dist="317500" dir="5400000" sx="90000" sy="-19000" rotWithShape="0">
        <a:prstClr val="black">
          <a:alpha val="15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9372B5-777F-4001-830B-A4C4DD401435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E46017DC-CC23-4E0A-BF71-BA026D454C5D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noFill/>
        </a:ln>
        <a:effectLst>
          <a:innerShdw blurRad="114300">
            <a:prstClr val="black"/>
          </a:inn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s-MX" sz="1800" dirty="0" smtClean="0"/>
            <a:t>RESILIENCIA</a:t>
          </a:r>
          <a:endParaRPr lang="es-MX" sz="1800" dirty="0"/>
        </a:p>
      </dgm:t>
    </dgm:pt>
    <dgm:pt modelId="{CDDD1A07-6EB0-4EA7-8DF7-0EAD5954036C}" type="parTrans" cxnId="{3C8482C8-A3CC-421A-83FD-07B95C59E216}">
      <dgm:prSet/>
      <dgm:spPr/>
      <dgm:t>
        <a:bodyPr/>
        <a:lstStyle/>
        <a:p>
          <a:endParaRPr lang="es-MX"/>
        </a:p>
      </dgm:t>
    </dgm:pt>
    <dgm:pt modelId="{BE5DFE25-9AEC-4B23-8FAD-113A0BDF9CCB}" type="sibTrans" cxnId="{3C8482C8-A3CC-421A-83FD-07B95C59E216}">
      <dgm:prSet/>
      <dgm:spPr/>
      <dgm:t>
        <a:bodyPr/>
        <a:lstStyle/>
        <a:p>
          <a:endParaRPr lang="es-MX"/>
        </a:p>
      </dgm:t>
    </dgm:pt>
    <dgm:pt modelId="{4AC5D60B-91D5-4A3D-8574-6F2E07851BFF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noFill/>
        </a:ln>
        <a:effectLst>
          <a:glow rad="139700">
            <a:schemeClr val="accent2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MX" sz="900" dirty="0" smtClean="0"/>
            <a:t>Capacidad para hacer frente a las adversidades</a:t>
          </a:r>
          <a:endParaRPr lang="es-MX" sz="900" dirty="0"/>
        </a:p>
      </dgm:t>
    </dgm:pt>
    <dgm:pt modelId="{E4AE9C23-0098-4D02-87E1-62137F4FA15F}" type="parTrans" cxnId="{63B885E0-7A26-46E4-854D-B420467D1173}">
      <dgm:prSet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MX"/>
        </a:p>
      </dgm:t>
    </dgm:pt>
    <dgm:pt modelId="{23AC4FA0-CC3C-47FE-845E-4F7DF4A90CF3}" type="sibTrans" cxnId="{63B885E0-7A26-46E4-854D-B420467D1173}">
      <dgm:prSet/>
      <dgm:spPr/>
      <dgm:t>
        <a:bodyPr/>
        <a:lstStyle/>
        <a:p>
          <a:endParaRPr lang="es-MX"/>
        </a:p>
      </dgm:t>
    </dgm:pt>
    <dgm:pt modelId="{75D1C73F-C296-482C-AC28-E6AE396F03E6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noFill/>
        </a:ln>
        <a:effectLst>
          <a:glow rad="139700">
            <a:schemeClr val="accent2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MX" sz="1000" dirty="0" smtClean="0"/>
            <a:t>Depende de:</a:t>
          </a:r>
          <a:endParaRPr lang="es-MX" sz="1000" dirty="0"/>
        </a:p>
      </dgm:t>
    </dgm:pt>
    <dgm:pt modelId="{DEA8DD99-32CA-4FA9-BF94-E1FB709572A8}" type="parTrans" cxnId="{B18D9D4D-92FD-4F52-A528-4F5117E4762D}">
      <dgm:prSet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MX"/>
        </a:p>
      </dgm:t>
    </dgm:pt>
    <dgm:pt modelId="{5CDCC354-A6E7-48C8-A11B-BA715EB2B6FA}" type="sibTrans" cxnId="{B18D9D4D-92FD-4F52-A528-4F5117E4762D}">
      <dgm:prSet/>
      <dgm:spPr/>
      <dgm:t>
        <a:bodyPr/>
        <a:lstStyle/>
        <a:p>
          <a:endParaRPr lang="es-MX"/>
        </a:p>
      </dgm:t>
    </dgm:pt>
    <dgm:pt modelId="{FDDB7EDF-46E8-46F8-B236-5DA4191D2790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noFill/>
        </a:ln>
        <a:effectLst>
          <a:glow rad="139700">
            <a:schemeClr val="accent2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MX" sz="1050" dirty="0" smtClean="0"/>
            <a:t>Pilares </a:t>
          </a:r>
          <a:endParaRPr lang="es-MX" sz="1050" dirty="0"/>
        </a:p>
      </dgm:t>
    </dgm:pt>
    <dgm:pt modelId="{29699A55-4852-412A-B309-D5EC40CF1991}" type="parTrans" cxnId="{0B6AFDAD-9CC7-409D-BF74-0477FEB4558C}">
      <dgm:prSet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MX"/>
        </a:p>
      </dgm:t>
    </dgm:pt>
    <dgm:pt modelId="{774A53D8-AF03-4128-A7EA-78EBCB4548C4}" type="sibTrans" cxnId="{0B6AFDAD-9CC7-409D-BF74-0477FEB4558C}">
      <dgm:prSet/>
      <dgm:spPr/>
      <dgm:t>
        <a:bodyPr/>
        <a:lstStyle/>
        <a:p>
          <a:endParaRPr lang="es-MX"/>
        </a:p>
      </dgm:t>
    </dgm:pt>
    <dgm:pt modelId="{9D4B261C-77B3-48A8-A68A-1E74103B83C6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noFill/>
        </a:ln>
        <a:effectLst>
          <a:glow rad="139700">
            <a:schemeClr val="accent2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MX" sz="1000" dirty="0" smtClean="0"/>
            <a:t>Individual</a:t>
          </a:r>
          <a:endParaRPr lang="es-MX" sz="1000" dirty="0"/>
        </a:p>
      </dgm:t>
    </dgm:pt>
    <dgm:pt modelId="{F61F60E8-56F7-48D8-8880-51DBD133472C}" type="parTrans" cxnId="{03CC1EC3-FD56-4985-94AA-73DC09D6CF31}">
      <dgm:prSet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MX"/>
        </a:p>
      </dgm:t>
    </dgm:pt>
    <dgm:pt modelId="{479E8BB4-22A7-46BB-B237-230D65C05FA8}" type="sibTrans" cxnId="{03CC1EC3-FD56-4985-94AA-73DC09D6CF31}">
      <dgm:prSet/>
      <dgm:spPr/>
      <dgm:t>
        <a:bodyPr/>
        <a:lstStyle/>
        <a:p>
          <a:endParaRPr lang="es-MX"/>
        </a:p>
      </dgm:t>
    </dgm:pt>
    <dgm:pt modelId="{1EB1FBED-1B9B-4FC0-94A9-59ADD49DBEC8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noFill/>
        </a:ln>
        <a:effectLst>
          <a:glow rad="139700">
            <a:schemeClr val="accent2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MX" sz="1050" dirty="0" smtClean="0"/>
            <a:t>Comunitaria</a:t>
          </a:r>
          <a:endParaRPr lang="es-MX" sz="1050" dirty="0"/>
        </a:p>
      </dgm:t>
    </dgm:pt>
    <dgm:pt modelId="{16B2C961-3CD7-4D25-A626-12BA00F5992D}" type="parTrans" cxnId="{CF105894-3C6D-4A47-863F-209BB22CC7EF}">
      <dgm:prSet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MX"/>
        </a:p>
      </dgm:t>
    </dgm:pt>
    <dgm:pt modelId="{17650D57-9680-4F3C-BF6D-41037088BD7B}" type="sibTrans" cxnId="{CF105894-3C6D-4A47-863F-209BB22CC7EF}">
      <dgm:prSet/>
      <dgm:spPr/>
      <dgm:t>
        <a:bodyPr/>
        <a:lstStyle/>
        <a:p>
          <a:endParaRPr lang="es-MX"/>
        </a:p>
      </dgm:t>
    </dgm:pt>
    <dgm:pt modelId="{2A5C14DF-D460-46AB-A04F-23BBAA3641DD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noFill/>
        </a:ln>
        <a:effectLst>
          <a:glow rad="139700">
            <a:schemeClr val="accent2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MX" sz="1000" dirty="0" smtClean="0"/>
            <a:t>Autoestima</a:t>
          </a:r>
        </a:p>
        <a:p>
          <a:r>
            <a:rPr lang="es-MX" sz="1000" dirty="0" smtClean="0"/>
            <a:t>Introspección</a:t>
          </a:r>
        </a:p>
        <a:p>
          <a:r>
            <a:rPr lang="es-MX" sz="1000" dirty="0" smtClean="0"/>
            <a:t>Creatividad</a:t>
          </a:r>
        </a:p>
        <a:p>
          <a:r>
            <a:rPr lang="es-MX" sz="1000" dirty="0" smtClean="0"/>
            <a:t>Moralidad</a:t>
          </a:r>
        </a:p>
        <a:p>
          <a:r>
            <a:rPr lang="es-MX" sz="1000" dirty="0" smtClean="0"/>
            <a:t>Humor</a:t>
          </a:r>
          <a:endParaRPr lang="es-MX" sz="1000" dirty="0"/>
        </a:p>
      </dgm:t>
    </dgm:pt>
    <dgm:pt modelId="{71818BCC-0B69-420F-AD78-0BBE188F3596}" type="parTrans" cxnId="{D2DE5B06-41D2-446B-A830-0FC31AFF6DE7}">
      <dgm:prSet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MX"/>
        </a:p>
      </dgm:t>
    </dgm:pt>
    <dgm:pt modelId="{11E01499-1F40-4D99-873A-00F91E925446}" type="sibTrans" cxnId="{D2DE5B06-41D2-446B-A830-0FC31AFF6DE7}">
      <dgm:prSet/>
      <dgm:spPr/>
      <dgm:t>
        <a:bodyPr/>
        <a:lstStyle/>
        <a:p>
          <a:endParaRPr lang="es-MX"/>
        </a:p>
      </dgm:t>
    </dgm:pt>
    <dgm:pt modelId="{4991ED75-59F0-48DF-8632-945CDEBD3050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noFill/>
        </a:ln>
        <a:effectLst>
          <a:glow rad="139700">
            <a:schemeClr val="accent2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MX" sz="1000" dirty="0" smtClean="0"/>
            <a:t>Identidad cultural</a:t>
          </a:r>
        </a:p>
        <a:p>
          <a:r>
            <a:rPr lang="es-MX" sz="1000" dirty="0" smtClean="0"/>
            <a:t>Solidaridad</a:t>
          </a:r>
        </a:p>
        <a:p>
          <a:r>
            <a:rPr lang="es-MX" sz="1000" dirty="0" smtClean="0"/>
            <a:t>Humor social </a:t>
          </a:r>
        </a:p>
        <a:p>
          <a:r>
            <a:rPr lang="es-MX" sz="1000" dirty="0" smtClean="0"/>
            <a:t>Honestidad</a:t>
          </a:r>
          <a:endParaRPr lang="es-MX" sz="1000" dirty="0"/>
        </a:p>
      </dgm:t>
    </dgm:pt>
    <dgm:pt modelId="{1510C340-7B39-4194-8F10-97B732607A2D}" type="parTrans" cxnId="{E4F318AB-CC82-430F-BE5A-0E848D16A308}">
      <dgm:prSet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MX"/>
        </a:p>
      </dgm:t>
    </dgm:pt>
    <dgm:pt modelId="{10095577-9B7B-4D23-999D-7649D9DB2956}" type="sibTrans" cxnId="{E4F318AB-CC82-430F-BE5A-0E848D16A308}">
      <dgm:prSet/>
      <dgm:spPr/>
      <dgm:t>
        <a:bodyPr/>
        <a:lstStyle/>
        <a:p>
          <a:endParaRPr lang="es-MX"/>
        </a:p>
      </dgm:t>
    </dgm:pt>
    <dgm:pt modelId="{AB64669F-6A7B-4287-B426-36E6F543DAF4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noFill/>
        </a:ln>
        <a:effectLst>
          <a:glow rad="139700">
            <a:schemeClr val="accent2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MX" sz="1050" dirty="0" smtClean="0"/>
            <a:t>Interacción social</a:t>
          </a:r>
          <a:endParaRPr lang="es-MX" sz="1050" dirty="0"/>
        </a:p>
      </dgm:t>
    </dgm:pt>
    <dgm:pt modelId="{DEDAA63C-9BD1-4CA6-872D-59C016A278C3}" type="parTrans" cxnId="{F2761B91-A098-4215-9BC7-6B5BE89403E8}">
      <dgm:prSet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MX"/>
        </a:p>
      </dgm:t>
    </dgm:pt>
    <dgm:pt modelId="{0BC5737A-3AF2-4D64-989D-1BB85A31872F}" type="sibTrans" cxnId="{F2761B91-A098-4215-9BC7-6B5BE89403E8}">
      <dgm:prSet/>
      <dgm:spPr/>
      <dgm:t>
        <a:bodyPr/>
        <a:lstStyle/>
        <a:p>
          <a:endParaRPr lang="es-MX"/>
        </a:p>
      </dgm:t>
    </dgm:pt>
    <dgm:pt modelId="{C3EEAAD8-F8D3-454A-B815-1C40DBFE2D8F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noFill/>
        </a:ln>
        <a:effectLst>
          <a:glow rad="139700">
            <a:schemeClr val="accent2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MX" sz="1000" dirty="0" smtClean="0"/>
            <a:t>Entorno Humano</a:t>
          </a:r>
          <a:endParaRPr lang="es-MX" sz="1000" dirty="0"/>
        </a:p>
      </dgm:t>
    </dgm:pt>
    <dgm:pt modelId="{E95E367F-03AB-44E8-9A35-C5DE097E92CA}" type="parTrans" cxnId="{A9B6DFE2-509E-4506-9701-9AA6B742AECE}">
      <dgm:prSet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MX"/>
        </a:p>
      </dgm:t>
    </dgm:pt>
    <dgm:pt modelId="{0530A643-AE75-422C-9F08-892BB91E719D}" type="sibTrans" cxnId="{A9B6DFE2-509E-4506-9701-9AA6B742AECE}">
      <dgm:prSet/>
      <dgm:spPr/>
      <dgm:t>
        <a:bodyPr/>
        <a:lstStyle/>
        <a:p>
          <a:endParaRPr lang="es-MX"/>
        </a:p>
      </dgm:t>
    </dgm:pt>
    <dgm:pt modelId="{E7DBF779-2BB8-4ACE-B758-C52FBD07CB9E}" type="pres">
      <dgm:prSet presAssocID="{E99372B5-777F-4001-830B-A4C4DD40143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E18BD5BA-5907-4096-AB2B-03FC659286F6}" type="pres">
      <dgm:prSet presAssocID="{E46017DC-CC23-4E0A-BF71-BA026D454C5D}" presName="root1" presStyleCnt="0"/>
      <dgm:spPr/>
    </dgm:pt>
    <dgm:pt modelId="{8BF60C41-E276-4F3A-AA81-8056861C29FB}" type="pres">
      <dgm:prSet presAssocID="{E46017DC-CC23-4E0A-BF71-BA026D454C5D}" presName="LevelOneTextNode" presStyleLbl="node0" presStyleIdx="0" presStyleCnt="1" custLinFactNeighborX="-6404" custLinFactNeighborY="-50438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7F3A19CA-FEB8-4891-9660-061275EF3B4D}" type="pres">
      <dgm:prSet presAssocID="{E46017DC-CC23-4E0A-BF71-BA026D454C5D}" presName="level2hierChild" presStyleCnt="0"/>
      <dgm:spPr/>
    </dgm:pt>
    <dgm:pt modelId="{D5964FF2-E7D8-4377-8CA8-3623E9A9A749}" type="pres">
      <dgm:prSet presAssocID="{E4AE9C23-0098-4D02-87E1-62137F4FA15F}" presName="conn2-1" presStyleLbl="parChTrans1D2" presStyleIdx="0" presStyleCnt="2"/>
      <dgm:spPr/>
      <dgm:t>
        <a:bodyPr/>
        <a:lstStyle/>
        <a:p>
          <a:endParaRPr lang="es-MX"/>
        </a:p>
      </dgm:t>
    </dgm:pt>
    <dgm:pt modelId="{01D4978D-07D8-4345-9211-D65B3F63371C}" type="pres">
      <dgm:prSet presAssocID="{E4AE9C23-0098-4D02-87E1-62137F4FA15F}" presName="connTx" presStyleLbl="parChTrans1D2" presStyleIdx="0" presStyleCnt="2"/>
      <dgm:spPr/>
      <dgm:t>
        <a:bodyPr/>
        <a:lstStyle/>
        <a:p>
          <a:endParaRPr lang="es-MX"/>
        </a:p>
      </dgm:t>
    </dgm:pt>
    <dgm:pt modelId="{5C895A65-8B6C-4601-BACB-9F89CF4F2457}" type="pres">
      <dgm:prSet presAssocID="{4AC5D60B-91D5-4A3D-8574-6F2E07851BFF}" presName="root2" presStyleCnt="0"/>
      <dgm:spPr/>
    </dgm:pt>
    <dgm:pt modelId="{FA9DE05F-A749-45DB-AC27-BEA9B3EE8D55}" type="pres">
      <dgm:prSet presAssocID="{4AC5D60B-91D5-4A3D-8574-6F2E07851BFF}" presName="LevelTwoTextNode" presStyleLbl="node2" presStyleIdx="0" presStyleCnt="2" custLinFactNeighborX="-15801" custLinFactNeighborY="-5984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09FAF635-DC18-40F6-B8A7-CD40142A91E7}" type="pres">
      <dgm:prSet presAssocID="{4AC5D60B-91D5-4A3D-8574-6F2E07851BFF}" presName="level3hierChild" presStyleCnt="0"/>
      <dgm:spPr/>
    </dgm:pt>
    <dgm:pt modelId="{6A6526B9-FEFF-4013-9E4D-6993AF4CD8FF}" type="pres">
      <dgm:prSet presAssocID="{DEA8DD99-32CA-4FA9-BF94-E1FB709572A8}" presName="conn2-1" presStyleLbl="parChTrans1D3" presStyleIdx="0" presStyleCnt="3"/>
      <dgm:spPr/>
      <dgm:t>
        <a:bodyPr/>
        <a:lstStyle/>
        <a:p>
          <a:endParaRPr lang="es-MX"/>
        </a:p>
      </dgm:t>
    </dgm:pt>
    <dgm:pt modelId="{32C14C74-C764-4948-BA59-1DB82AB8C68C}" type="pres">
      <dgm:prSet presAssocID="{DEA8DD99-32CA-4FA9-BF94-E1FB709572A8}" presName="connTx" presStyleLbl="parChTrans1D3" presStyleIdx="0" presStyleCnt="3"/>
      <dgm:spPr/>
      <dgm:t>
        <a:bodyPr/>
        <a:lstStyle/>
        <a:p>
          <a:endParaRPr lang="es-MX"/>
        </a:p>
      </dgm:t>
    </dgm:pt>
    <dgm:pt modelId="{999FE79A-02DF-452C-B35B-122F02F61C3A}" type="pres">
      <dgm:prSet presAssocID="{75D1C73F-C296-482C-AC28-E6AE396F03E6}" presName="root2" presStyleCnt="0"/>
      <dgm:spPr/>
    </dgm:pt>
    <dgm:pt modelId="{F5229A08-9E7B-41BA-B33B-7D56D129EA84}" type="pres">
      <dgm:prSet presAssocID="{75D1C73F-C296-482C-AC28-E6AE396F03E6}" presName="LevelTwoTextNode" presStyleLbl="node3" presStyleIdx="0" presStyleCnt="3" custLinFactNeighborX="-39684" custLinFactNeighborY="-8473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6A98071-CE8A-4AFE-8223-57D3A9A9FE26}" type="pres">
      <dgm:prSet presAssocID="{75D1C73F-C296-482C-AC28-E6AE396F03E6}" presName="level3hierChild" presStyleCnt="0"/>
      <dgm:spPr/>
    </dgm:pt>
    <dgm:pt modelId="{705EC200-A0C0-4AC0-BAA2-977150E1E7B9}" type="pres">
      <dgm:prSet presAssocID="{DEDAA63C-9BD1-4CA6-872D-59C016A278C3}" presName="conn2-1" presStyleLbl="parChTrans1D4" presStyleIdx="0" presStyleCnt="4"/>
      <dgm:spPr/>
      <dgm:t>
        <a:bodyPr/>
        <a:lstStyle/>
        <a:p>
          <a:endParaRPr lang="es-MX"/>
        </a:p>
      </dgm:t>
    </dgm:pt>
    <dgm:pt modelId="{48B73448-EC30-4484-A49D-B57310773AEE}" type="pres">
      <dgm:prSet presAssocID="{DEDAA63C-9BD1-4CA6-872D-59C016A278C3}" presName="connTx" presStyleLbl="parChTrans1D4" presStyleIdx="0" presStyleCnt="4"/>
      <dgm:spPr/>
      <dgm:t>
        <a:bodyPr/>
        <a:lstStyle/>
        <a:p>
          <a:endParaRPr lang="es-MX"/>
        </a:p>
      </dgm:t>
    </dgm:pt>
    <dgm:pt modelId="{470C65AB-D3B7-4D51-9402-160246EE21D7}" type="pres">
      <dgm:prSet presAssocID="{AB64669F-6A7B-4287-B426-36E6F543DAF4}" presName="root2" presStyleCnt="0"/>
      <dgm:spPr/>
    </dgm:pt>
    <dgm:pt modelId="{D7FC8EE8-E83A-4797-A008-8E1F7D71A29A}" type="pres">
      <dgm:prSet presAssocID="{AB64669F-6A7B-4287-B426-36E6F543DAF4}" presName="LevelTwoTextNode" presStyleLbl="node4" presStyleIdx="0" presStyleCnt="4" custScaleX="91706" custScaleY="66824" custLinFactNeighborX="-22096" custLinFactNeighborY="-77467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E347110-A81B-4A29-ADC1-878CF6B027AD}" type="pres">
      <dgm:prSet presAssocID="{AB64669F-6A7B-4287-B426-36E6F543DAF4}" presName="level3hierChild" presStyleCnt="0"/>
      <dgm:spPr/>
    </dgm:pt>
    <dgm:pt modelId="{7FCC20C6-2A89-4376-9695-7394EA8EDD5A}" type="pres">
      <dgm:prSet presAssocID="{E95E367F-03AB-44E8-9A35-C5DE097E92CA}" presName="conn2-1" presStyleLbl="parChTrans1D4" presStyleIdx="1" presStyleCnt="4"/>
      <dgm:spPr/>
      <dgm:t>
        <a:bodyPr/>
        <a:lstStyle/>
        <a:p>
          <a:endParaRPr lang="es-MX"/>
        </a:p>
      </dgm:t>
    </dgm:pt>
    <dgm:pt modelId="{090B347E-4716-4C63-BB44-41E4D1F1FE46}" type="pres">
      <dgm:prSet presAssocID="{E95E367F-03AB-44E8-9A35-C5DE097E92CA}" presName="connTx" presStyleLbl="parChTrans1D4" presStyleIdx="1" presStyleCnt="4"/>
      <dgm:spPr/>
      <dgm:t>
        <a:bodyPr/>
        <a:lstStyle/>
        <a:p>
          <a:endParaRPr lang="es-MX"/>
        </a:p>
      </dgm:t>
    </dgm:pt>
    <dgm:pt modelId="{46568451-5283-47EB-A77B-D0DAF8E468B9}" type="pres">
      <dgm:prSet presAssocID="{C3EEAAD8-F8D3-454A-B815-1C40DBFE2D8F}" presName="root2" presStyleCnt="0"/>
      <dgm:spPr/>
    </dgm:pt>
    <dgm:pt modelId="{67898050-623B-400F-B423-B0472F4B1829}" type="pres">
      <dgm:prSet presAssocID="{C3EEAAD8-F8D3-454A-B815-1C40DBFE2D8F}" presName="LevelTwoTextNode" presStyleLbl="node4" presStyleIdx="1" presStyleCnt="4" custScaleX="91706" custScaleY="66824" custLinFactNeighborX="-22096" custLinFactNeighborY="-7635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0BBA02F-4C8E-4E58-BD48-C0D09CABBCBA}" type="pres">
      <dgm:prSet presAssocID="{C3EEAAD8-F8D3-454A-B815-1C40DBFE2D8F}" presName="level3hierChild" presStyleCnt="0"/>
      <dgm:spPr/>
    </dgm:pt>
    <dgm:pt modelId="{3D20356D-0D28-41F0-969D-AEE19A29CD02}" type="pres">
      <dgm:prSet presAssocID="{29699A55-4852-412A-B309-D5EC40CF1991}" presName="conn2-1" presStyleLbl="parChTrans1D2" presStyleIdx="1" presStyleCnt="2"/>
      <dgm:spPr/>
      <dgm:t>
        <a:bodyPr/>
        <a:lstStyle/>
        <a:p>
          <a:endParaRPr lang="es-MX"/>
        </a:p>
      </dgm:t>
    </dgm:pt>
    <dgm:pt modelId="{7F9844FF-5043-47B2-B270-C2EABA377EEF}" type="pres">
      <dgm:prSet presAssocID="{29699A55-4852-412A-B309-D5EC40CF1991}" presName="connTx" presStyleLbl="parChTrans1D2" presStyleIdx="1" presStyleCnt="2"/>
      <dgm:spPr/>
      <dgm:t>
        <a:bodyPr/>
        <a:lstStyle/>
        <a:p>
          <a:endParaRPr lang="es-MX"/>
        </a:p>
      </dgm:t>
    </dgm:pt>
    <dgm:pt modelId="{CC215915-CABE-491F-A731-E923CC128EC8}" type="pres">
      <dgm:prSet presAssocID="{FDDB7EDF-46E8-46F8-B236-5DA4191D2790}" presName="root2" presStyleCnt="0"/>
      <dgm:spPr/>
    </dgm:pt>
    <dgm:pt modelId="{973A5EAE-B1FC-4DE7-BF97-111841BB13DF}" type="pres">
      <dgm:prSet presAssocID="{FDDB7EDF-46E8-46F8-B236-5DA4191D2790}" presName="LevelTwoTextNode" presStyleLbl="node2" presStyleIdx="1" presStyleCnt="2" custLinFactNeighborX="-15801" custLinFactNeighborY="-6590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BA409A2-9EDF-4F55-A6FA-AF269B86CA7F}" type="pres">
      <dgm:prSet presAssocID="{FDDB7EDF-46E8-46F8-B236-5DA4191D2790}" presName="level3hierChild" presStyleCnt="0"/>
      <dgm:spPr/>
    </dgm:pt>
    <dgm:pt modelId="{8C7CDDFB-3625-4313-9801-2C70284B2013}" type="pres">
      <dgm:prSet presAssocID="{F61F60E8-56F7-48D8-8880-51DBD133472C}" presName="conn2-1" presStyleLbl="parChTrans1D3" presStyleIdx="1" presStyleCnt="3"/>
      <dgm:spPr/>
      <dgm:t>
        <a:bodyPr/>
        <a:lstStyle/>
        <a:p>
          <a:endParaRPr lang="es-MX"/>
        </a:p>
      </dgm:t>
    </dgm:pt>
    <dgm:pt modelId="{841765BD-A53B-43D2-A193-D2436A58B841}" type="pres">
      <dgm:prSet presAssocID="{F61F60E8-56F7-48D8-8880-51DBD133472C}" presName="connTx" presStyleLbl="parChTrans1D3" presStyleIdx="1" presStyleCnt="3"/>
      <dgm:spPr/>
      <dgm:t>
        <a:bodyPr/>
        <a:lstStyle/>
        <a:p>
          <a:endParaRPr lang="es-MX"/>
        </a:p>
      </dgm:t>
    </dgm:pt>
    <dgm:pt modelId="{77961813-DCEC-4B8F-8B43-5698DDBFCF6D}" type="pres">
      <dgm:prSet presAssocID="{9D4B261C-77B3-48A8-A68A-1E74103B83C6}" presName="root2" presStyleCnt="0"/>
      <dgm:spPr/>
    </dgm:pt>
    <dgm:pt modelId="{0BEBF1EE-CBED-4DA1-BB72-C509BA71932F}" type="pres">
      <dgm:prSet presAssocID="{9D4B261C-77B3-48A8-A68A-1E74103B83C6}" presName="LevelTwoTextNode" presStyleLbl="node3" presStyleIdx="1" presStyleCnt="3" custLinFactNeighborX="-18949" custLinFactNeighborY="-8305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3B1E306-CA59-4E04-9BE1-99D5AC7073DF}" type="pres">
      <dgm:prSet presAssocID="{9D4B261C-77B3-48A8-A68A-1E74103B83C6}" presName="level3hierChild" presStyleCnt="0"/>
      <dgm:spPr/>
    </dgm:pt>
    <dgm:pt modelId="{B1CE0479-C62E-42AD-8EC9-A74ABF036874}" type="pres">
      <dgm:prSet presAssocID="{71818BCC-0B69-420F-AD78-0BBE188F3596}" presName="conn2-1" presStyleLbl="parChTrans1D4" presStyleIdx="2" presStyleCnt="4"/>
      <dgm:spPr/>
      <dgm:t>
        <a:bodyPr/>
        <a:lstStyle/>
        <a:p>
          <a:endParaRPr lang="es-MX"/>
        </a:p>
      </dgm:t>
    </dgm:pt>
    <dgm:pt modelId="{4F681CB1-E9AA-41D5-AABE-D5212BD3B4FE}" type="pres">
      <dgm:prSet presAssocID="{71818BCC-0B69-420F-AD78-0BBE188F3596}" presName="connTx" presStyleLbl="parChTrans1D4" presStyleIdx="2" presStyleCnt="4"/>
      <dgm:spPr/>
      <dgm:t>
        <a:bodyPr/>
        <a:lstStyle/>
        <a:p>
          <a:endParaRPr lang="es-MX"/>
        </a:p>
      </dgm:t>
    </dgm:pt>
    <dgm:pt modelId="{5823DE72-7694-4B63-B8A7-4813864CE52A}" type="pres">
      <dgm:prSet presAssocID="{2A5C14DF-D460-46AB-A04F-23BBAA3641DD}" presName="root2" presStyleCnt="0"/>
      <dgm:spPr/>
    </dgm:pt>
    <dgm:pt modelId="{26B4C734-6D5D-4D44-9B26-D30916F1E4A7}" type="pres">
      <dgm:prSet presAssocID="{2A5C14DF-D460-46AB-A04F-23BBAA3641DD}" presName="LevelTwoTextNode" presStyleLbl="node4" presStyleIdx="2" presStyleCnt="4" custLinFactNeighborX="-9655" custLinFactNeighborY="-4987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19C2638C-28E9-4816-9E66-BAFFB669AED8}" type="pres">
      <dgm:prSet presAssocID="{2A5C14DF-D460-46AB-A04F-23BBAA3641DD}" presName="level3hierChild" presStyleCnt="0"/>
      <dgm:spPr/>
    </dgm:pt>
    <dgm:pt modelId="{FF8832D7-11FC-4A8C-B0A9-39862B7D3C6B}" type="pres">
      <dgm:prSet presAssocID="{16B2C961-3CD7-4D25-A626-12BA00F5992D}" presName="conn2-1" presStyleLbl="parChTrans1D3" presStyleIdx="2" presStyleCnt="3"/>
      <dgm:spPr/>
      <dgm:t>
        <a:bodyPr/>
        <a:lstStyle/>
        <a:p>
          <a:endParaRPr lang="es-MX"/>
        </a:p>
      </dgm:t>
    </dgm:pt>
    <dgm:pt modelId="{9DC32116-C467-473F-A47C-FEC475CC55B8}" type="pres">
      <dgm:prSet presAssocID="{16B2C961-3CD7-4D25-A626-12BA00F5992D}" presName="connTx" presStyleLbl="parChTrans1D3" presStyleIdx="2" presStyleCnt="3"/>
      <dgm:spPr/>
      <dgm:t>
        <a:bodyPr/>
        <a:lstStyle/>
        <a:p>
          <a:endParaRPr lang="es-MX"/>
        </a:p>
      </dgm:t>
    </dgm:pt>
    <dgm:pt modelId="{BB6ED4A6-DCA5-4AAE-8F93-BE5CEB372053}" type="pres">
      <dgm:prSet presAssocID="{1EB1FBED-1B9B-4FC0-94A9-59ADD49DBEC8}" presName="root2" presStyleCnt="0"/>
      <dgm:spPr/>
    </dgm:pt>
    <dgm:pt modelId="{6337264C-0C0C-4654-8D7B-9FBE3B82C19F}" type="pres">
      <dgm:prSet presAssocID="{1EB1FBED-1B9B-4FC0-94A9-59ADD49DBEC8}" presName="LevelTwoTextNode" presStyleLbl="node3" presStyleIdx="2" presStyleCnt="3" custLinFactNeighborX="-14802" custLinFactNeighborY="-6535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803FA243-6114-4558-8E15-CC10E9F2FF05}" type="pres">
      <dgm:prSet presAssocID="{1EB1FBED-1B9B-4FC0-94A9-59ADD49DBEC8}" presName="level3hierChild" presStyleCnt="0"/>
      <dgm:spPr/>
    </dgm:pt>
    <dgm:pt modelId="{AB09A5A0-D945-49C8-9725-39ADF28E998E}" type="pres">
      <dgm:prSet presAssocID="{1510C340-7B39-4194-8F10-97B732607A2D}" presName="conn2-1" presStyleLbl="parChTrans1D4" presStyleIdx="3" presStyleCnt="4"/>
      <dgm:spPr/>
      <dgm:t>
        <a:bodyPr/>
        <a:lstStyle/>
        <a:p>
          <a:endParaRPr lang="es-MX"/>
        </a:p>
      </dgm:t>
    </dgm:pt>
    <dgm:pt modelId="{10E9840D-C864-4F39-8713-7D60AA52B1A4}" type="pres">
      <dgm:prSet presAssocID="{1510C340-7B39-4194-8F10-97B732607A2D}" presName="connTx" presStyleLbl="parChTrans1D4" presStyleIdx="3" presStyleCnt="4"/>
      <dgm:spPr/>
      <dgm:t>
        <a:bodyPr/>
        <a:lstStyle/>
        <a:p>
          <a:endParaRPr lang="es-MX"/>
        </a:p>
      </dgm:t>
    </dgm:pt>
    <dgm:pt modelId="{ED685BC1-CE13-4609-86FE-97F6D63BA2D8}" type="pres">
      <dgm:prSet presAssocID="{4991ED75-59F0-48DF-8632-945CDEBD3050}" presName="root2" presStyleCnt="0"/>
      <dgm:spPr/>
    </dgm:pt>
    <dgm:pt modelId="{32F7E9CE-2C8C-493B-8A7E-ACF382411E1E}" type="pres">
      <dgm:prSet presAssocID="{4991ED75-59F0-48DF-8632-945CDEBD3050}" presName="LevelTwoTextNode" presStyleLbl="node4" presStyleIdx="3" presStyleCnt="4" custLinFactNeighborX="-14927" custLinFactNeighborY="-3262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64B9FF0-AF76-4625-B9E5-D0B21DE1D28B}" type="pres">
      <dgm:prSet presAssocID="{4991ED75-59F0-48DF-8632-945CDEBD3050}" presName="level3hierChild" presStyleCnt="0"/>
      <dgm:spPr/>
    </dgm:pt>
  </dgm:ptLst>
  <dgm:cxnLst>
    <dgm:cxn modelId="{0B61451C-A3FB-4B0E-AA85-C141FC8BDF7A}" type="presOf" srcId="{4991ED75-59F0-48DF-8632-945CDEBD3050}" destId="{32F7E9CE-2C8C-493B-8A7E-ACF382411E1E}" srcOrd="0" destOrd="0" presId="urn:microsoft.com/office/officeart/2005/8/layout/hierarchy2"/>
    <dgm:cxn modelId="{D2DE5B06-41D2-446B-A830-0FC31AFF6DE7}" srcId="{9D4B261C-77B3-48A8-A68A-1E74103B83C6}" destId="{2A5C14DF-D460-46AB-A04F-23BBAA3641DD}" srcOrd="0" destOrd="0" parTransId="{71818BCC-0B69-420F-AD78-0BBE188F3596}" sibTransId="{11E01499-1F40-4D99-873A-00F91E925446}"/>
    <dgm:cxn modelId="{15806390-4C96-42BC-8D23-21C8AA4B6730}" type="presOf" srcId="{1510C340-7B39-4194-8F10-97B732607A2D}" destId="{AB09A5A0-D945-49C8-9725-39ADF28E998E}" srcOrd="0" destOrd="0" presId="urn:microsoft.com/office/officeart/2005/8/layout/hierarchy2"/>
    <dgm:cxn modelId="{FED8FED1-4D5D-400C-9D25-0D073D585B13}" type="presOf" srcId="{29699A55-4852-412A-B309-D5EC40CF1991}" destId="{7F9844FF-5043-47B2-B270-C2EABA377EEF}" srcOrd="1" destOrd="0" presId="urn:microsoft.com/office/officeart/2005/8/layout/hierarchy2"/>
    <dgm:cxn modelId="{FC8ACCF7-543C-4CBF-A929-9A0AF5CA26A9}" type="presOf" srcId="{29699A55-4852-412A-B309-D5EC40CF1991}" destId="{3D20356D-0D28-41F0-969D-AEE19A29CD02}" srcOrd="0" destOrd="0" presId="urn:microsoft.com/office/officeart/2005/8/layout/hierarchy2"/>
    <dgm:cxn modelId="{7E0C2FD6-79B6-4720-B296-BC72E46C7B76}" type="presOf" srcId="{E4AE9C23-0098-4D02-87E1-62137F4FA15F}" destId="{D5964FF2-E7D8-4377-8CA8-3623E9A9A749}" srcOrd="0" destOrd="0" presId="urn:microsoft.com/office/officeart/2005/8/layout/hierarchy2"/>
    <dgm:cxn modelId="{61CF9869-FFEB-41C3-A408-11E97C56BDD6}" type="presOf" srcId="{C3EEAAD8-F8D3-454A-B815-1C40DBFE2D8F}" destId="{67898050-623B-400F-B423-B0472F4B1829}" srcOrd="0" destOrd="0" presId="urn:microsoft.com/office/officeart/2005/8/layout/hierarchy2"/>
    <dgm:cxn modelId="{4C1DD513-4765-445A-9E25-BDB0DF30ED73}" type="presOf" srcId="{71818BCC-0B69-420F-AD78-0BBE188F3596}" destId="{4F681CB1-E9AA-41D5-AABE-D5212BD3B4FE}" srcOrd="1" destOrd="0" presId="urn:microsoft.com/office/officeart/2005/8/layout/hierarchy2"/>
    <dgm:cxn modelId="{C03B4317-CBFA-4A43-82AA-8A1D4CE56815}" type="presOf" srcId="{16B2C961-3CD7-4D25-A626-12BA00F5992D}" destId="{FF8832D7-11FC-4A8C-B0A9-39862B7D3C6B}" srcOrd="0" destOrd="0" presId="urn:microsoft.com/office/officeart/2005/8/layout/hierarchy2"/>
    <dgm:cxn modelId="{03B3C328-A0C3-49DE-8BDC-F9FBDB873930}" type="presOf" srcId="{75D1C73F-C296-482C-AC28-E6AE396F03E6}" destId="{F5229A08-9E7B-41BA-B33B-7D56D129EA84}" srcOrd="0" destOrd="0" presId="urn:microsoft.com/office/officeart/2005/8/layout/hierarchy2"/>
    <dgm:cxn modelId="{75143E78-BC93-478F-800C-9012B55370C9}" type="presOf" srcId="{DEDAA63C-9BD1-4CA6-872D-59C016A278C3}" destId="{705EC200-A0C0-4AC0-BAA2-977150E1E7B9}" srcOrd="0" destOrd="0" presId="urn:microsoft.com/office/officeart/2005/8/layout/hierarchy2"/>
    <dgm:cxn modelId="{56FCFC3D-49E0-435E-B8F3-88E88F24369D}" type="presOf" srcId="{16B2C961-3CD7-4D25-A626-12BA00F5992D}" destId="{9DC32116-C467-473F-A47C-FEC475CC55B8}" srcOrd="1" destOrd="0" presId="urn:microsoft.com/office/officeart/2005/8/layout/hierarchy2"/>
    <dgm:cxn modelId="{0C63B296-5023-4813-AEFB-0DE5539F89B8}" type="presOf" srcId="{DEA8DD99-32CA-4FA9-BF94-E1FB709572A8}" destId="{32C14C74-C764-4948-BA59-1DB82AB8C68C}" srcOrd="1" destOrd="0" presId="urn:microsoft.com/office/officeart/2005/8/layout/hierarchy2"/>
    <dgm:cxn modelId="{63B885E0-7A26-46E4-854D-B420467D1173}" srcId="{E46017DC-CC23-4E0A-BF71-BA026D454C5D}" destId="{4AC5D60B-91D5-4A3D-8574-6F2E07851BFF}" srcOrd="0" destOrd="0" parTransId="{E4AE9C23-0098-4D02-87E1-62137F4FA15F}" sibTransId="{23AC4FA0-CC3C-47FE-845E-4F7DF4A90CF3}"/>
    <dgm:cxn modelId="{A6DB9E52-6CCA-4CA9-94DF-2B57DD90FF77}" type="presOf" srcId="{FDDB7EDF-46E8-46F8-B236-5DA4191D2790}" destId="{973A5EAE-B1FC-4DE7-BF97-111841BB13DF}" srcOrd="0" destOrd="0" presId="urn:microsoft.com/office/officeart/2005/8/layout/hierarchy2"/>
    <dgm:cxn modelId="{8B3944D1-9491-4758-B2EF-9B67EEE3BAC8}" type="presOf" srcId="{F61F60E8-56F7-48D8-8880-51DBD133472C}" destId="{841765BD-A53B-43D2-A193-D2436A58B841}" srcOrd="1" destOrd="0" presId="urn:microsoft.com/office/officeart/2005/8/layout/hierarchy2"/>
    <dgm:cxn modelId="{994BBEA9-B772-48A7-ACD7-0C2F564807D7}" type="presOf" srcId="{F61F60E8-56F7-48D8-8880-51DBD133472C}" destId="{8C7CDDFB-3625-4313-9801-2C70284B2013}" srcOrd="0" destOrd="0" presId="urn:microsoft.com/office/officeart/2005/8/layout/hierarchy2"/>
    <dgm:cxn modelId="{27F3F6C4-44D3-45D7-9A83-C03B0F9F35E8}" type="presOf" srcId="{1510C340-7B39-4194-8F10-97B732607A2D}" destId="{10E9840D-C864-4F39-8713-7D60AA52B1A4}" srcOrd="1" destOrd="0" presId="urn:microsoft.com/office/officeart/2005/8/layout/hierarchy2"/>
    <dgm:cxn modelId="{2AA66B3F-FB0E-48FC-99CC-4D5341B8A209}" type="presOf" srcId="{9D4B261C-77B3-48A8-A68A-1E74103B83C6}" destId="{0BEBF1EE-CBED-4DA1-BB72-C509BA71932F}" srcOrd="0" destOrd="0" presId="urn:microsoft.com/office/officeart/2005/8/layout/hierarchy2"/>
    <dgm:cxn modelId="{B1D477DD-EB6D-4D2A-B315-F2AA7A2ED276}" type="presOf" srcId="{AB64669F-6A7B-4287-B426-36E6F543DAF4}" destId="{D7FC8EE8-E83A-4797-A008-8E1F7D71A29A}" srcOrd="0" destOrd="0" presId="urn:microsoft.com/office/officeart/2005/8/layout/hierarchy2"/>
    <dgm:cxn modelId="{A9B6DFE2-509E-4506-9701-9AA6B742AECE}" srcId="{75D1C73F-C296-482C-AC28-E6AE396F03E6}" destId="{C3EEAAD8-F8D3-454A-B815-1C40DBFE2D8F}" srcOrd="1" destOrd="0" parTransId="{E95E367F-03AB-44E8-9A35-C5DE097E92CA}" sibTransId="{0530A643-AE75-422C-9F08-892BB91E719D}"/>
    <dgm:cxn modelId="{347EBCEE-BE62-4068-91A7-8EA51E2A8870}" type="presOf" srcId="{E99372B5-777F-4001-830B-A4C4DD401435}" destId="{E7DBF779-2BB8-4ACE-B758-C52FBD07CB9E}" srcOrd="0" destOrd="0" presId="urn:microsoft.com/office/officeart/2005/8/layout/hierarchy2"/>
    <dgm:cxn modelId="{D48BA50F-5ADC-44F3-AF14-650C7F1DBC9D}" type="presOf" srcId="{2A5C14DF-D460-46AB-A04F-23BBAA3641DD}" destId="{26B4C734-6D5D-4D44-9B26-D30916F1E4A7}" srcOrd="0" destOrd="0" presId="urn:microsoft.com/office/officeart/2005/8/layout/hierarchy2"/>
    <dgm:cxn modelId="{1EB9B592-2F16-4AFA-8E3F-34585B9DBF77}" type="presOf" srcId="{E46017DC-CC23-4E0A-BF71-BA026D454C5D}" destId="{8BF60C41-E276-4F3A-AA81-8056861C29FB}" srcOrd="0" destOrd="0" presId="urn:microsoft.com/office/officeart/2005/8/layout/hierarchy2"/>
    <dgm:cxn modelId="{B18D9D4D-92FD-4F52-A528-4F5117E4762D}" srcId="{4AC5D60B-91D5-4A3D-8574-6F2E07851BFF}" destId="{75D1C73F-C296-482C-AC28-E6AE396F03E6}" srcOrd="0" destOrd="0" parTransId="{DEA8DD99-32CA-4FA9-BF94-E1FB709572A8}" sibTransId="{5CDCC354-A6E7-48C8-A11B-BA715EB2B6FA}"/>
    <dgm:cxn modelId="{C6E451B0-8E0B-47DB-8CCC-8451403322D5}" type="presOf" srcId="{DEDAA63C-9BD1-4CA6-872D-59C016A278C3}" destId="{48B73448-EC30-4484-A49D-B57310773AEE}" srcOrd="1" destOrd="0" presId="urn:microsoft.com/office/officeart/2005/8/layout/hierarchy2"/>
    <dgm:cxn modelId="{3C8482C8-A3CC-421A-83FD-07B95C59E216}" srcId="{E99372B5-777F-4001-830B-A4C4DD401435}" destId="{E46017DC-CC23-4E0A-BF71-BA026D454C5D}" srcOrd="0" destOrd="0" parTransId="{CDDD1A07-6EB0-4EA7-8DF7-0EAD5954036C}" sibTransId="{BE5DFE25-9AEC-4B23-8FAD-113A0BDF9CCB}"/>
    <dgm:cxn modelId="{3935698C-E951-4C01-A574-9158345D79F3}" type="presOf" srcId="{4AC5D60B-91D5-4A3D-8574-6F2E07851BFF}" destId="{FA9DE05F-A749-45DB-AC27-BEA9B3EE8D55}" srcOrd="0" destOrd="0" presId="urn:microsoft.com/office/officeart/2005/8/layout/hierarchy2"/>
    <dgm:cxn modelId="{84C64226-33DE-4C7D-9862-87437CE3B2B0}" type="presOf" srcId="{DEA8DD99-32CA-4FA9-BF94-E1FB709572A8}" destId="{6A6526B9-FEFF-4013-9E4D-6993AF4CD8FF}" srcOrd="0" destOrd="0" presId="urn:microsoft.com/office/officeart/2005/8/layout/hierarchy2"/>
    <dgm:cxn modelId="{B9F12574-0CDA-4C98-9918-57A50A0C9933}" type="presOf" srcId="{1EB1FBED-1B9B-4FC0-94A9-59ADD49DBEC8}" destId="{6337264C-0C0C-4654-8D7B-9FBE3B82C19F}" srcOrd="0" destOrd="0" presId="urn:microsoft.com/office/officeart/2005/8/layout/hierarchy2"/>
    <dgm:cxn modelId="{F2761B91-A098-4215-9BC7-6B5BE89403E8}" srcId="{75D1C73F-C296-482C-AC28-E6AE396F03E6}" destId="{AB64669F-6A7B-4287-B426-36E6F543DAF4}" srcOrd="0" destOrd="0" parTransId="{DEDAA63C-9BD1-4CA6-872D-59C016A278C3}" sibTransId="{0BC5737A-3AF2-4D64-989D-1BB85A31872F}"/>
    <dgm:cxn modelId="{9CB7DFEC-34BD-4614-884E-FC4C4966E7EB}" type="presOf" srcId="{E4AE9C23-0098-4D02-87E1-62137F4FA15F}" destId="{01D4978D-07D8-4345-9211-D65B3F63371C}" srcOrd="1" destOrd="0" presId="urn:microsoft.com/office/officeart/2005/8/layout/hierarchy2"/>
    <dgm:cxn modelId="{CF105894-3C6D-4A47-863F-209BB22CC7EF}" srcId="{FDDB7EDF-46E8-46F8-B236-5DA4191D2790}" destId="{1EB1FBED-1B9B-4FC0-94A9-59ADD49DBEC8}" srcOrd="1" destOrd="0" parTransId="{16B2C961-3CD7-4D25-A626-12BA00F5992D}" sibTransId="{17650D57-9680-4F3C-BF6D-41037088BD7B}"/>
    <dgm:cxn modelId="{216491BB-7F3A-46F2-8804-05A8414BBACD}" type="presOf" srcId="{E95E367F-03AB-44E8-9A35-C5DE097E92CA}" destId="{7FCC20C6-2A89-4376-9695-7394EA8EDD5A}" srcOrd="0" destOrd="0" presId="urn:microsoft.com/office/officeart/2005/8/layout/hierarchy2"/>
    <dgm:cxn modelId="{D18F9AD3-84EF-4C25-8FAA-F627E8D81411}" type="presOf" srcId="{E95E367F-03AB-44E8-9A35-C5DE097E92CA}" destId="{090B347E-4716-4C63-BB44-41E4D1F1FE46}" srcOrd="1" destOrd="0" presId="urn:microsoft.com/office/officeart/2005/8/layout/hierarchy2"/>
    <dgm:cxn modelId="{E4F318AB-CC82-430F-BE5A-0E848D16A308}" srcId="{1EB1FBED-1B9B-4FC0-94A9-59ADD49DBEC8}" destId="{4991ED75-59F0-48DF-8632-945CDEBD3050}" srcOrd="0" destOrd="0" parTransId="{1510C340-7B39-4194-8F10-97B732607A2D}" sibTransId="{10095577-9B7B-4D23-999D-7649D9DB2956}"/>
    <dgm:cxn modelId="{0B6AFDAD-9CC7-409D-BF74-0477FEB4558C}" srcId="{E46017DC-CC23-4E0A-BF71-BA026D454C5D}" destId="{FDDB7EDF-46E8-46F8-B236-5DA4191D2790}" srcOrd="1" destOrd="0" parTransId="{29699A55-4852-412A-B309-D5EC40CF1991}" sibTransId="{774A53D8-AF03-4128-A7EA-78EBCB4548C4}"/>
    <dgm:cxn modelId="{03CC1EC3-FD56-4985-94AA-73DC09D6CF31}" srcId="{FDDB7EDF-46E8-46F8-B236-5DA4191D2790}" destId="{9D4B261C-77B3-48A8-A68A-1E74103B83C6}" srcOrd="0" destOrd="0" parTransId="{F61F60E8-56F7-48D8-8880-51DBD133472C}" sibTransId="{479E8BB4-22A7-46BB-B237-230D65C05FA8}"/>
    <dgm:cxn modelId="{51AB522A-A596-496E-BBB6-BECC228F956B}" type="presOf" srcId="{71818BCC-0B69-420F-AD78-0BBE188F3596}" destId="{B1CE0479-C62E-42AD-8EC9-A74ABF036874}" srcOrd="0" destOrd="0" presId="urn:microsoft.com/office/officeart/2005/8/layout/hierarchy2"/>
    <dgm:cxn modelId="{FA47533F-70E7-4A7A-9145-B18F95E2BCD2}" type="presParOf" srcId="{E7DBF779-2BB8-4ACE-B758-C52FBD07CB9E}" destId="{E18BD5BA-5907-4096-AB2B-03FC659286F6}" srcOrd="0" destOrd="0" presId="urn:microsoft.com/office/officeart/2005/8/layout/hierarchy2"/>
    <dgm:cxn modelId="{C7B1A7E6-F0E4-469A-BD30-C7A92152489C}" type="presParOf" srcId="{E18BD5BA-5907-4096-AB2B-03FC659286F6}" destId="{8BF60C41-E276-4F3A-AA81-8056861C29FB}" srcOrd="0" destOrd="0" presId="urn:microsoft.com/office/officeart/2005/8/layout/hierarchy2"/>
    <dgm:cxn modelId="{744E5793-FE62-40DA-8ABA-316AF4F579AF}" type="presParOf" srcId="{E18BD5BA-5907-4096-AB2B-03FC659286F6}" destId="{7F3A19CA-FEB8-4891-9660-061275EF3B4D}" srcOrd="1" destOrd="0" presId="urn:microsoft.com/office/officeart/2005/8/layout/hierarchy2"/>
    <dgm:cxn modelId="{57CEB9A7-3178-4ACB-B274-E697BF57B771}" type="presParOf" srcId="{7F3A19CA-FEB8-4891-9660-061275EF3B4D}" destId="{D5964FF2-E7D8-4377-8CA8-3623E9A9A749}" srcOrd="0" destOrd="0" presId="urn:microsoft.com/office/officeart/2005/8/layout/hierarchy2"/>
    <dgm:cxn modelId="{65FBF345-154C-4238-ADEA-3FDEA752CD8E}" type="presParOf" srcId="{D5964FF2-E7D8-4377-8CA8-3623E9A9A749}" destId="{01D4978D-07D8-4345-9211-D65B3F63371C}" srcOrd="0" destOrd="0" presId="urn:microsoft.com/office/officeart/2005/8/layout/hierarchy2"/>
    <dgm:cxn modelId="{ED8D5836-F3C2-49DD-B6CD-EE440E0A981E}" type="presParOf" srcId="{7F3A19CA-FEB8-4891-9660-061275EF3B4D}" destId="{5C895A65-8B6C-4601-BACB-9F89CF4F2457}" srcOrd="1" destOrd="0" presId="urn:microsoft.com/office/officeart/2005/8/layout/hierarchy2"/>
    <dgm:cxn modelId="{CA87EE43-E691-491D-9E24-D59E97532070}" type="presParOf" srcId="{5C895A65-8B6C-4601-BACB-9F89CF4F2457}" destId="{FA9DE05F-A749-45DB-AC27-BEA9B3EE8D55}" srcOrd="0" destOrd="0" presId="urn:microsoft.com/office/officeart/2005/8/layout/hierarchy2"/>
    <dgm:cxn modelId="{68781F5C-72E9-4AF1-9DF9-923C144D8D94}" type="presParOf" srcId="{5C895A65-8B6C-4601-BACB-9F89CF4F2457}" destId="{09FAF635-DC18-40F6-B8A7-CD40142A91E7}" srcOrd="1" destOrd="0" presId="urn:microsoft.com/office/officeart/2005/8/layout/hierarchy2"/>
    <dgm:cxn modelId="{A284E4BD-496C-4C2F-AE9C-A194EEBC50EE}" type="presParOf" srcId="{09FAF635-DC18-40F6-B8A7-CD40142A91E7}" destId="{6A6526B9-FEFF-4013-9E4D-6993AF4CD8FF}" srcOrd="0" destOrd="0" presId="urn:microsoft.com/office/officeart/2005/8/layout/hierarchy2"/>
    <dgm:cxn modelId="{E5830653-CA6C-4E08-97DB-1AF03241EC53}" type="presParOf" srcId="{6A6526B9-FEFF-4013-9E4D-6993AF4CD8FF}" destId="{32C14C74-C764-4948-BA59-1DB82AB8C68C}" srcOrd="0" destOrd="0" presId="urn:microsoft.com/office/officeart/2005/8/layout/hierarchy2"/>
    <dgm:cxn modelId="{E6BD4F83-61AB-424E-A8ED-781EF8D19264}" type="presParOf" srcId="{09FAF635-DC18-40F6-B8A7-CD40142A91E7}" destId="{999FE79A-02DF-452C-B35B-122F02F61C3A}" srcOrd="1" destOrd="0" presId="urn:microsoft.com/office/officeart/2005/8/layout/hierarchy2"/>
    <dgm:cxn modelId="{6779FC0C-1B71-44F5-B1BC-5A490B3BE546}" type="presParOf" srcId="{999FE79A-02DF-452C-B35B-122F02F61C3A}" destId="{F5229A08-9E7B-41BA-B33B-7D56D129EA84}" srcOrd="0" destOrd="0" presId="urn:microsoft.com/office/officeart/2005/8/layout/hierarchy2"/>
    <dgm:cxn modelId="{570ECBEE-7DF6-44A2-B34E-03AB3C19BCE5}" type="presParOf" srcId="{999FE79A-02DF-452C-B35B-122F02F61C3A}" destId="{56A98071-CE8A-4AFE-8223-57D3A9A9FE26}" srcOrd="1" destOrd="0" presId="urn:microsoft.com/office/officeart/2005/8/layout/hierarchy2"/>
    <dgm:cxn modelId="{3692E6FD-6BC2-4959-872A-8F6129CDA5FC}" type="presParOf" srcId="{56A98071-CE8A-4AFE-8223-57D3A9A9FE26}" destId="{705EC200-A0C0-4AC0-BAA2-977150E1E7B9}" srcOrd="0" destOrd="0" presId="urn:microsoft.com/office/officeart/2005/8/layout/hierarchy2"/>
    <dgm:cxn modelId="{23A51A6E-9C00-466A-9C3E-40865F9E6B37}" type="presParOf" srcId="{705EC200-A0C0-4AC0-BAA2-977150E1E7B9}" destId="{48B73448-EC30-4484-A49D-B57310773AEE}" srcOrd="0" destOrd="0" presId="urn:microsoft.com/office/officeart/2005/8/layout/hierarchy2"/>
    <dgm:cxn modelId="{68B54B6D-0E7E-450B-A60F-E32BB8A57401}" type="presParOf" srcId="{56A98071-CE8A-4AFE-8223-57D3A9A9FE26}" destId="{470C65AB-D3B7-4D51-9402-160246EE21D7}" srcOrd="1" destOrd="0" presId="urn:microsoft.com/office/officeart/2005/8/layout/hierarchy2"/>
    <dgm:cxn modelId="{D0800362-4333-404B-89A3-678FB211BEE7}" type="presParOf" srcId="{470C65AB-D3B7-4D51-9402-160246EE21D7}" destId="{D7FC8EE8-E83A-4797-A008-8E1F7D71A29A}" srcOrd="0" destOrd="0" presId="urn:microsoft.com/office/officeart/2005/8/layout/hierarchy2"/>
    <dgm:cxn modelId="{AA0A74C3-B10B-4E96-8A7F-CDF7E30371DC}" type="presParOf" srcId="{470C65AB-D3B7-4D51-9402-160246EE21D7}" destId="{6E347110-A81B-4A29-ADC1-878CF6B027AD}" srcOrd="1" destOrd="0" presId="urn:microsoft.com/office/officeart/2005/8/layout/hierarchy2"/>
    <dgm:cxn modelId="{8034296A-555F-4D17-A603-4A759D8853FC}" type="presParOf" srcId="{56A98071-CE8A-4AFE-8223-57D3A9A9FE26}" destId="{7FCC20C6-2A89-4376-9695-7394EA8EDD5A}" srcOrd="2" destOrd="0" presId="urn:microsoft.com/office/officeart/2005/8/layout/hierarchy2"/>
    <dgm:cxn modelId="{4525F345-7695-41FA-907C-660267DF1399}" type="presParOf" srcId="{7FCC20C6-2A89-4376-9695-7394EA8EDD5A}" destId="{090B347E-4716-4C63-BB44-41E4D1F1FE46}" srcOrd="0" destOrd="0" presId="urn:microsoft.com/office/officeart/2005/8/layout/hierarchy2"/>
    <dgm:cxn modelId="{F91BDB09-244C-4959-867F-4BC1FB5131AE}" type="presParOf" srcId="{56A98071-CE8A-4AFE-8223-57D3A9A9FE26}" destId="{46568451-5283-47EB-A77B-D0DAF8E468B9}" srcOrd="3" destOrd="0" presId="urn:microsoft.com/office/officeart/2005/8/layout/hierarchy2"/>
    <dgm:cxn modelId="{8812E6DD-908C-4EDE-9366-E342E4BF56B9}" type="presParOf" srcId="{46568451-5283-47EB-A77B-D0DAF8E468B9}" destId="{67898050-623B-400F-B423-B0472F4B1829}" srcOrd="0" destOrd="0" presId="urn:microsoft.com/office/officeart/2005/8/layout/hierarchy2"/>
    <dgm:cxn modelId="{D221CEA8-EF49-4CD5-8BC8-AFCF781D53C6}" type="presParOf" srcId="{46568451-5283-47EB-A77B-D0DAF8E468B9}" destId="{50BBA02F-4C8E-4E58-BD48-C0D09CABBCBA}" srcOrd="1" destOrd="0" presId="urn:microsoft.com/office/officeart/2005/8/layout/hierarchy2"/>
    <dgm:cxn modelId="{945283F2-3987-4C90-AF8F-A935D79C1967}" type="presParOf" srcId="{7F3A19CA-FEB8-4891-9660-061275EF3B4D}" destId="{3D20356D-0D28-41F0-969D-AEE19A29CD02}" srcOrd="2" destOrd="0" presId="urn:microsoft.com/office/officeart/2005/8/layout/hierarchy2"/>
    <dgm:cxn modelId="{DB310E75-AD8F-45EB-924C-9165A82BD688}" type="presParOf" srcId="{3D20356D-0D28-41F0-969D-AEE19A29CD02}" destId="{7F9844FF-5043-47B2-B270-C2EABA377EEF}" srcOrd="0" destOrd="0" presId="urn:microsoft.com/office/officeart/2005/8/layout/hierarchy2"/>
    <dgm:cxn modelId="{677E5743-CA0B-47F9-A369-4BF5F08361C1}" type="presParOf" srcId="{7F3A19CA-FEB8-4891-9660-061275EF3B4D}" destId="{CC215915-CABE-491F-A731-E923CC128EC8}" srcOrd="3" destOrd="0" presId="urn:microsoft.com/office/officeart/2005/8/layout/hierarchy2"/>
    <dgm:cxn modelId="{63EBF2FA-43F9-4742-9FA3-92EFBEB2E3CD}" type="presParOf" srcId="{CC215915-CABE-491F-A731-E923CC128EC8}" destId="{973A5EAE-B1FC-4DE7-BF97-111841BB13DF}" srcOrd="0" destOrd="0" presId="urn:microsoft.com/office/officeart/2005/8/layout/hierarchy2"/>
    <dgm:cxn modelId="{9EA6A996-A9B6-448A-B522-D6653377485C}" type="presParOf" srcId="{CC215915-CABE-491F-A731-E923CC128EC8}" destId="{6BA409A2-9EDF-4F55-A6FA-AF269B86CA7F}" srcOrd="1" destOrd="0" presId="urn:microsoft.com/office/officeart/2005/8/layout/hierarchy2"/>
    <dgm:cxn modelId="{1AB9D137-030D-4512-85CC-7A03FB06A612}" type="presParOf" srcId="{6BA409A2-9EDF-4F55-A6FA-AF269B86CA7F}" destId="{8C7CDDFB-3625-4313-9801-2C70284B2013}" srcOrd="0" destOrd="0" presId="urn:microsoft.com/office/officeart/2005/8/layout/hierarchy2"/>
    <dgm:cxn modelId="{ACD7B546-73A4-46F8-A104-BB30EBA5D6B6}" type="presParOf" srcId="{8C7CDDFB-3625-4313-9801-2C70284B2013}" destId="{841765BD-A53B-43D2-A193-D2436A58B841}" srcOrd="0" destOrd="0" presId="urn:microsoft.com/office/officeart/2005/8/layout/hierarchy2"/>
    <dgm:cxn modelId="{C9B5A9B3-F964-4B91-AB69-98A10DD1D197}" type="presParOf" srcId="{6BA409A2-9EDF-4F55-A6FA-AF269B86CA7F}" destId="{77961813-DCEC-4B8F-8B43-5698DDBFCF6D}" srcOrd="1" destOrd="0" presId="urn:microsoft.com/office/officeart/2005/8/layout/hierarchy2"/>
    <dgm:cxn modelId="{369CFCC2-EFD5-467B-AA0A-D2483862BE32}" type="presParOf" srcId="{77961813-DCEC-4B8F-8B43-5698DDBFCF6D}" destId="{0BEBF1EE-CBED-4DA1-BB72-C509BA71932F}" srcOrd="0" destOrd="0" presId="urn:microsoft.com/office/officeart/2005/8/layout/hierarchy2"/>
    <dgm:cxn modelId="{B051A9E0-8673-4CCE-8758-D16926479E5A}" type="presParOf" srcId="{77961813-DCEC-4B8F-8B43-5698DDBFCF6D}" destId="{E3B1E306-CA59-4E04-9BE1-99D5AC7073DF}" srcOrd="1" destOrd="0" presId="urn:microsoft.com/office/officeart/2005/8/layout/hierarchy2"/>
    <dgm:cxn modelId="{FB587BC1-BD6C-4D7C-BA5C-A040E9B0E46D}" type="presParOf" srcId="{E3B1E306-CA59-4E04-9BE1-99D5AC7073DF}" destId="{B1CE0479-C62E-42AD-8EC9-A74ABF036874}" srcOrd="0" destOrd="0" presId="urn:microsoft.com/office/officeart/2005/8/layout/hierarchy2"/>
    <dgm:cxn modelId="{1FF6BA2E-C5EC-43D0-A612-E4F26E76A543}" type="presParOf" srcId="{B1CE0479-C62E-42AD-8EC9-A74ABF036874}" destId="{4F681CB1-E9AA-41D5-AABE-D5212BD3B4FE}" srcOrd="0" destOrd="0" presId="urn:microsoft.com/office/officeart/2005/8/layout/hierarchy2"/>
    <dgm:cxn modelId="{D673C2EB-FA04-4D4D-8B48-9EF008A2DDF9}" type="presParOf" srcId="{E3B1E306-CA59-4E04-9BE1-99D5AC7073DF}" destId="{5823DE72-7694-4B63-B8A7-4813864CE52A}" srcOrd="1" destOrd="0" presId="urn:microsoft.com/office/officeart/2005/8/layout/hierarchy2"/>
    <dgm:cxn modelId="{A6EF06A0-67E7-4D59-9CD2-7B6B138BF1B3}" type="presParOf" srcId="{5823DE72-7694-4B63-B8A7-4813864CE52A}" destId="{26B4C734-6D5D-4D44-9B26-D30916F1E4A7}" srcOrd="0" destOrd="0" presId="urn:microsoft.com/office/officeart/2005/8/layout/hierarchy2"/>
    <dgm:cxn modelId="{F9D800D8-C51C-4007-8808-BD4E17885C11}" type="presParOf" srcId="{5823DE72-7694-4B63-B8A7-4813864CE52A}" destId="{19C2638C-28E9-4816-9E66-BAFFB669AED8}" srcOrd="1" destOrd="0" presId="urn:microsoft.com/office/officeart/2005/8/layout/hierarchy2"/>
    <dgm:cxn modelId="{D509CDA6-9201-4817-9059-9170615C6C6E}" type="presParOf" srcId="{6BA409A2-9EDF-4F55-A6FA-AF269B86CA7F}" destId="{FF8832D7-11FC-4A8C-B0A9-39862B7D3C6B}" srcOrd="2" destOrd="0" presId="urn:microsoft.com/office/officeart/2005/8/layout/hierarchy2"/>
    <dgm:cxn modelId="{333783CA-BCFC-424A-B48B-D0FFA0BFA725}" type="presParOf" srcId="{FF8832D7-11FC-4A8C-B0A9-39862B7D3C6B}" destId="{9DC32116-C467-473F-A47C-FEC475CC55B8}" srcOrd="0" destOrd="0" presId="urn:microsoft.com/office/officeart/2005/8/layout/hierarchy2"/>
    <dgm:cxn modelId="{493769E6-1409-4AC3-9461-0A4DB437064B}" type="presParOf" srcId="{6BA409A2-9EDF-4F55-A6FA-AF269B86CA7F}" destId="{BB6ED4A6-DCA5-4AAE-8F93-BE5CEB372053}" srcOrd="3" destOrd="0" presId="urn:microsoft.com/office/officeart/2005/8/layout/hierarchy2"/>
    <dgm:cxn modelId="{411B6592-353D-4870-B5AB-C28A0953C56E}" type="presParOf" srcId="{BB6ED4A6-DCA5-4AAE-8F93-BE5CEB372053}" destId="{6337264C-0C0C-4654-8D7B-9FBE3B82C19F}" srcOrd="0" destOrd="0" presId="urn:microsoft.com/office/officeart/2005/8/layout/hierarchy2"/>
    <dgm:cxn modelId="{9EE2948B-0FDE-461C-848A-543E21380823}" type="presParOf" srcId="{BB6ED4A6-DCA5-4AAE-8F93-BE5CEB372053}" destId="{803FA243-6114-4558-8E15-CC10E9F2FF05}" srcOrd="1" destOrd="0" presId="urn:microsoft.com/office/officeart/2005/8/layout/hierarchy2"/>
    <dgm:cxn modelId="{7C99314D-9254-4163-8460-BB4098535F09}" type="presParOf" srcId="{803FA243-6114-4558-8E15-CC10E9F2FF05}" destId="{AB09A5A0-D945-49C8-9725-39ADF28E998E}" srcOrd="0" destOrd="0" presId="urn:microsoft.com/office/officeart/2005/8/layout/hierarchy2"/>
    <dgm:cxn modelId="{973B3591-28F9-4A98-90C7-8AEB1D2C184B}" type="presParOf" srcId="{AB09A5A0-D945-49C8-9725-39ADF28E998E}" destId="{10E9840D-C864-4F39-8713-7D60AA52B1A4}" srcOrd="0" destOrd="0" presId="urn:microsoft.com/office/officeart/2005/8/layout/hierarchy2"/>
    <dgm:cxn modelId="{B5057A90-0B1D-4553-B65F-D4220BAFA62A}" type="presParOf" srcId="{803FA243-6114-4558-8E15-CC10E9F2FF05}" destId="{ED685BC1-CE13-4609-86FE-97F6D63BA2D8}" srcOrd="1" destOrd="0" presId="urn:microsoft.com/office/officeart/2005/8/layout/hierarchy2"/>
    <dgm:cxn modelId="{25B9C216-207E-4E7C-9EAB-CE17BC23D8C6}" type="presParOf" srcId="{ED685BC1-CE13-4609-86FE-97F6D63BA2D8}" destId="{32F7E9CE-2C8C-493B-8A7E-ACF382411E1E}" srcOrd="0" destOrd="0" presId="urn:microsoft.com/office/officeart/2005/8/layout/hierarchy2"/>
    <dgm:cxn modelId="{2A1A0CC2-D43E-4F1A-94FC-A1C3AB2228EB}" type="presParOf" srcId="{ED685BC1-CE13-4609-86FE-97F6D63BA2D8}" destId="{564B9FF0-AF76-4625-B9E5-D0B21DE1D28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E7BFD8-F911-40CF-846D-E0754AB8E4E1}">
      <dsp:nvSpPr>
        <dsp:cNvPr id="0" name=""/>
        <dsp:cNvSpPr/>
      </dsp:nvSpPr>
      <dsp:spPr>
        <a:xfrm>
          <a:off x="7573661" y="1064643"/>
          <a:ext cx="91440" cy="1794246"/>
        </a:xfrm>
        <a:custGeom>
          <a:avLst/>
          <a:gdLst/>
          <a:ahLst/>
          <a:cxnLst/>
          <a:rect l="0" t="0" r="0" b="0"/>
          <a:pathLst>
            <a:path>
              <a:moveTo>
                <a:pt x="75968" y="0"/>
              </a:moveTo>
              <a:lnTo>
                <a:pt x="45720" y="1794246"/>
              </a:lnTo>
            </a:path>
          </a:pathLst>
        </a:custGeom>
        <a:noFill/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dsp:style>
    </dsp:sp>
    <dsp:sp modelId="{94D6F7E4-27EF-4A34-A584-9B4A64A64F4A}">
      <dsp:nvSpPr>
        <dsp:cNvPr id="0" name=""/>
        <dsp:cNvSpPr/>
      </dsp:nvSpPr>
      <dsp:spPr>
        <a:xfrm>
          <a:off x="7649629" y="1064643"/>
          <a:ext cx="151041" cy="858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1041" y="858144"/>
              </a:lnTo>
            </a:path>
          </a:pathLst>
        </a:custGeom>
        <a:noFill/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dsp:style>
    </dsp:sp>
    <dsp:sp modelId="{7A19D8C3-9035-416A-A0CE-72DFF847753C}">
      <dsp:nvSpPr>
        <dsp:cNvPr id="0" name=""/>
        <dsp:cNvSpPr/>
      </dsp:nvSpPr>
      <dsp:spPr>
        <a:xfrm>
          <a:off x="7573661" y="1064643"/>
          <a:ext cx="91440" cy="426093"/>
        </a:xfrm>
        <a:custGeom>
          <a:avLst/>
          <a:gdLst/>
          <a:ahLst/>
          <a:cxnLst/>
          <a:rect l="0" t="0" r="0" b="0"/>
          <a:pathLst>
            <a:path>
              <a:moveTo>
                <a:pt x="75968" y="0"/>
              </a:moveTo>
              <a:lnTo>
                <a:pt x="45720" y="426093"/>
              </a:lnTo>
            </a:path>
          </a:pathLst>
        </a:custGeom>
        <a:noFill/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dsp:style>
    </dsp:sp>
    <dsp:sp modelId="{81953BEA-639D-4F77-B063-C69056331D15}">
      <dsp:nvSpPr>
        <dsp:cNvPr id="0" name=""/>
        <dsp:cNvSpPr/>
      </dsp:nvSpPr>
      <dsp:spPr>
        <a:xfrm>
          <a:off x="4092551" y="443953"/>
          <a:ext cx="3912240" cy="1767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506"/>
              </a:lnTo>
              <a:lnTo>
                <a:pt x="3912240" y="83506"/>
              </a:lnTo>
              <a:lnTo>
                <a:pt x="3912240" y="1767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E36F6D-355F-42B6-BF09-F3440962FAA1}">
      <dsp:nvSpPr>
        <dsp:cNvPr id="0" name=""/>
        <dsp:cNvSpPr/>
      </dsp:nvSpPr>
      <dsp:spPr>
        <a:xfrm>
          <a:off x="4913323" y="1064643"/>
          <a:ext cx="1135348" cy="2298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8301"/>
              </a:lnTo>
              <a:lnTo>
                <a:pt x="1135348" y="2298301"/>
              </a:lnTo>
            </a:path>
          </a:pathLst>
        </a:custGeom>
        <a:noFill/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dsp:style>
    </dsp:sp>
    <dsp:sp modelId="{98F0B531-CE6D-462B-95A1-83C5AC6E8302}">
      <dsp:nvSpPr>
        <dsp:cNvPr id="0" name=""/>
        <dsp:cNvSpPr/>
      </dsp:nvSpPr>
      <dsp:spPr>
        <a:xfrm>
          <a:off x="4913323" y="1064643"/>
          <a:ext cx="847320" cy="15782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8222"/>
              </a:lnTo>
              <a:lnTo>
                <a:pt x="847320" y="1578222"/>
              </a:lnTo>
            </a:path>
          </a:pathLst>
        </a:custGeom>
        <a:noFill/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dsp:style>
    </dsp:sp>
    <dsp:sp modelId="{96340040-70CF-406D-AFD2-10AA69679685}">
      <dsp:nvSpPr>
        <dsp:cNvPr id="0" name=""/>
        <dsp:cNvSpPr/>
      </dsp:nvSpPr>
      <dsp:spPr>
        <a:xfrm>
          <a:off x="4913323" y="1064643"/>
          <a:ext cx="487274" cy="10021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2158"/>
              </a:lnTo>
              <a:lnTo>
                <a:pt x="487274" y="1002158"/>
              </a:lnTo>
            </a:path>
          </a:pathLst>
        </a:custGeom>
        <a:noFill/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dsp:style>
    </dsp:sp>
    <dsp:sp modelId="{3BDDBD3D-976B-4034-B6A3-771B90BE9288}">
      <dsp:nvSpPr>
        <dsp:cNvPr id="0" name=""/>
        <dsp:cNvSpPr/>
      </dsp:nvSpPr>
      <dsp:spPr>
        <a:xfrm>
          <a:off x="4913323" y="1064643"/>
          <a:ext cx="199246" cy="4260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6093"/>
              </a:lnTo>
              <a:lnTo>
                <a:pt x="199246" y="426093"/>
              </a:lnTo>
            </a:path>
          </a:pathLst>
        </a:custGeom>
        <a:noFill/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dsp:style>
    </dsp:sp>
    <dsp:sp modelId="{C3530F03-471E-4710-9845-985330DE6E48}">
      <dsp:nvSpPr>
        <dsp:cNvPr id="0" name=""/>
        <dsp:cNvSpPr/>
      </dsp:nvSpPr>
      <dsp:spPr>
        <a:xfrm>
          <a:off x="4092551" y="443953"/>
          <a:ext cx="1175934" cy="1767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506"/>
              </a:lnTo>
              <a:lnTo>
                <a:pt x="1175934" y="83506"/>
              </a:lnTo>
              <a:lnTo>
                <a:pt x="1175934" y="1767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8BD144-A113-4B88-95FC-F05CB1CD9E52}">
      <dsp:nvSpPr>
        <dsp:cNvPr id="0" name=""/>
        <dsp:cNvSpPr/>
      </dsp:nvSpPr>
      <dsp:spPr>
        <a:xfrm>
          <a:off x="2532925" y="1064643"/>
          <a:ext cx="1427514" cy="45305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30548"/>
              </a:lnTo>
              <a:lnTo>
                <a:pt x="1427514" y="4530548"/>
              </a:lnTo>
            </a:path>
          </a:pathLst>
        </a:custGeom>
        <a:noFill/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dsp:style>
    </dsp:sp>
    <dsp:sp modelId="{A7B1A073-3DA7-4EA7-92AC-9AC474669FEA}">
      <dsp:nvSpPr>
        <dsp:cNvPr id="0" name=""/>
        <dsp:cNvSpPr/>
      </dsp:nvSpPr>
      <dsp:spPr>
        <a:xfrm>
          <a:off x="2532925" y="1064643"/>
          <a:ext cx="1211486" cy="38824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82478"/>
              </a:lnTo>
              <a:lnTo>
                <a:pt x="1211486" y="3882478"/>
              </a:lnTo>
            </a:path>
          </a:pathLst>
        </a:custGeom>
        <a:noFill/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dsp:style>
    </dsp:sp>
    <dsp:sp modelId="{1715F013-E72D-41CE-B178-613CEAA61FFB}">
      <dsp:nvSpPr>
        <dsp:cNvPr id="0" name=""/>
        <dsp:cNvSpPr/>
      </dsp:nvSpPr>
      <dsp:spPr>
        <a:xfrm>
          <a:off x="2532925" y="1064643"/>
          <a:ext cx="1067476" cy="32344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34404"/>
              </a:lnTo>
              <a:lnTo>
                <a:pt x="1067476" y="3234404"/>
              </a:lnTo>
            </a:path>
          </a:pathLst>
        </a:custGeom>
        <a:noFill/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dsp:style>
    </dsp:sp>
    <dsp:sp modelId="{51173FE6-4F6C-496D-8B52-992251EF1711}">
      <dsp:nvSpPr>
        <dsp:cNvPr id="0" name=""/>
        <dsp:cNvSpPr/>
      </dsp:nvSpPr>
      <dsp:spPr>
        <a:xfrm>
          <a:off x="2532925" y="1064643"/>
          <a:ext cx="995467" cy="26583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8343"/>
              </a:lnTo>
              <a:lnTo>
                <a:pt x="995467" y="2658343"/>
              </a:lnTo>
            </a:path>
          </a:pathLst>
        </a:custGeom>
        <a:noFill/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dsp:style>
    </dsp:sp>
    <dsp:sp modelId="{3E32F72D-BFA8-474D-80AF-8379D397422D}">
      <dsp:nvSpPr>
        <dsp:cNvPr id="0" name=""/>
        <dsp:cNvSpPr/>
      </dsp:nvSpPr>
      <dsp:spPr>
        <a:xfrm>
          <a:off x="2532925" y="1064643"/>
          <a:ext cx="779439" cy="20822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2278"/>
              </a:lnTo>
              <a:lnTo>
                <a:pt x="779439" y="2082278"/>
              </a:lnTo>
            </a:path>
          </a:pathLst>
        </a:custGeom>
        <a:noFill/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dsp:style>
    </dsp:sp>
    <dsp:sp modelId="{6596394C-D0B3-44D4-AF67-15BC465D9A7E}">
      <dsp:nvSpPr>
        <dsp:cNvPr id="0" name=""/>
        <dsp:cNvSpPr/>
      </dsp:nvSpPr>
      <dsp:spPr>
        <a:xfrm>
          <a:off x="2532925" y="1064643"/>
          <a:ext cx="563421" cy="15062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6213"/>
              </a:lnTo>
              <a:lnTo>
                <a:pt x="563421" y="1506213"/>
              </a:lnTo>
            </a:path>
          </a:pathLst>
        </a:custGeom>
        <a:noFill/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dsp:style>
    </dsp:sp>
    <dsp:sp modelId="{76994DA6-64B5-4714-893F-8CFB1879E98D}">
      <dsp:nvSpPr>
        <dsp:cNvPr id="0" name=""/>
        <dsp:cNvSpPr/>
      </dsp:nvSpPr>
      <dsp:spPr>
        <a:xfrm>
          <a:off x="2532925" y="1064643"/>
          <a:ext cx="325843" cy="9301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0148"/>
              </a:lnTo>
              <a:lnTo>
                <a:pt x="325843" y="930148"/>
              </a:lnTo>
            </a:path>
          </a:pathLst>
        </a:custGeom>
        <a:noFill/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dsp:style>
    </dsp:sp>
    <dsp:sp modelId="{9A06C13C-3068-458F-BAB2-FE5CCC96984F}">
      <dsp:nvSpPr>
        <dsp:cNvPr id="0" name=""/>
        <dsp:cNvSpPr/>
      </dsp:nvSpPr>
      <dsp:spPr>
        <a:xfrm>
          <a:off x="2398414" y="1064643"/>
          <a:ext cx="91440" cy="426093"/>
        </a:xfrm>
        <a:custGeom>
          <a:avLst/>
          <a:gdLst/>
          <a:ahLst/>
          <a:cxnLst/>
          <a:rect l="0" t="0" r="0" b="0"/>
          <a:pathLst>
            <a:path>
              <a:moveTo>
                <a:pt x="134510" y="0"/>
              </a:moveTo>
              <a:lnTo>
                <a:pt x="45720" y="426093"/>
              </a:lnTo>
            </a:path>
          </a:pathLst>
        </a:custGeom>
        <a:noFill/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dsp:style>
    </dsp:sp>
    <dsp:sp modelId="{9DCECCC9-591B-4BC5-832B-F028EB694E7A}">
      <dsp:nvSpPr>
        <dsp:cNvPr id="0" name=""/>
        <dsp:cNvSpPr/>
      </dsp:nvSpPr>
      <dsp:spPr>
        <a:xfrm>
          <a:off x="2888087" y="443953"/>
          <a:ext cx="1204463" cy="176736"/>
        </a:xfrm>
        <a:custGeom>
          <a:avLst/>
          <a:gdLst/>
          <a:ahLst/>
          <a:cxnLst/>
          <a:rect l="0" t="0" r="0" b="0"/>
          <a:pathLst>
            <a:path>
              <a:moveTo>
                <a:pt x="1204463" y="0"/>
              </a:moveTo>
              <a:lnTo>
                <a:pt x="1204463" y="83506"/>
              </a:lnTo>
              <a:lnTo>
                <a:pt x="0" y="83506"/>
              </a:lnTo>
              <a:lnTo>
                <a:pt x="0" y="1767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B19AFD-FDDB-45E6-8AC6-FDE0173A3BF6}">
      <dsp:nvSpPr>
        <dsp:cNvPr id="0" name=""/>
        <dsp:cNvSpPr/>
      </dsp:nvSpPr>
      <dsp:spPr>
        <a:xfrm>
          <a:off x="304812" y="1064643"/>
          <a:ext cx="415265" cy="28743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4366"/>
              </a:lnTo>
              <a:lnTo>
                <a:pt x="415265" y="2874366"/>
              </a:lnTo>
            </a:path>
          </a:pathLst>
        </a:custGeom>
        <a:noFill/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dsp:style>
    </dsp:sp>
    <dsp:sp modelId="{BAE2001C-7432-4DE4-AED3-D0E2DF4035A3}">
      <dsp:nvSpPr>
        <dsp:cNvPr id="0" name=""/>
        <dsp:cNvSpPr/>
      </dsp:nvSpPr>
      <dsp:spPr>
        <a:xfrm>
          <a:off x="304812" y="1064643"/>
          <a:ext cx="271255" cy="22262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6292"/>
              </a:lnTo>
              <a:lnTo>
                <a:pt x="271255" y="2226292"/>
              </a:lnTo>
            </a:path>
          </a:pathLst>
        </a:custGeom>
        <a:noFill/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dsp:style>
    </dsp:sp>
    <dsp:sp modelId="{9DDE679D-F9B3-450C-BBE7-28B6D3E90BA6}">
      <dsp:nvSpPr>
        <dsp:cNvPr id="0" name=""/>
        <dsp:cNvSpPr/>
      </dsp:nvSpPr>
      <dsp:spPr>
        <a:xfrm>
          <a:off x="304812" y="1064643"/>
          <a:ext cx="127237" cy="16502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0232"/>
              </a:lnTo>
              <a:lnTo>
                <a:pt x="127237" y="1650232"/>
              </a:lnTo>
            </a:path>
          </a:pathLst>
        </a:custGeom>
        <a:noFill/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dsp:style>
    </dsp:sp>
    <dsp:sp modelId="{0B604F18-FB71-4084-B026-DF59D3BAA193}">
      <dsp:nvSpPr>
        <dsp:cNvPr id="0" name=""/>
        <dsp:cNvSpPr/>
      </dsp:nvSpPr>
      <dsp:spPr>
        <a:xfrm>
          <a:off x="144012" y="1064643"/>
          <a:ext cx="160799" cy="1074167"/>
        </a:xfrm>
        <a:custGeom>
          <a:avLst/>
          <a:gdLst/>
          <a:ahLst/>
          <a:cxnLst/>
          <a:rect l="0" t="0" r="0" b="0"/>
          <a:pathLst>
            <a:path>
              <a:moveTo>
                <a:pt x="160799" y="0"/>
              </a:moveTo>
              <a:lnTo>
                <a:pt x="0" y="1074167"/>
              </a:lnTo>
            </a:path>
          </a:pathLst>
        </a:custGeom>
        <a:noFill/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dsp:style>
    </dsp:sp>
    <dsp:sp modelId="{14D1E1AE-583E-447F-BECA-24F3C37C9DE0}">
      <dsp:nvSpPr>
        <dsp:cNvPr id="0" name=""/>
        <dsp:cNvSpPr/>
      </dsp:nvSpPr>
      <dsp:spPr>
        <a:xfrm>
          <a:off x="2" y="1064643"/>
          <a:ext cx="304809" cy="426093"/>
        </a:xfrm>
        <a:custGeom>
          <a:avLst/>
          <a:gdLst/>
          <a:ahLst/>
          <a:cxnLst/>
          <a:rect l="0" t="0" r="0" b="0"/>
          <a:pathLst>
            <a:path>
              <a:moveTo>
                <a:pt x="304809" y="0"/>
              </a:moveTo>
              <a:lnTo>
                <a:pt x="0" y="426093"/>
              </a:lnTo>
            </a:path>
          </a:pathLst>
        </a:custGeom>
        <a:noFill/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dsp:style>
    </dsp:sp>
    <dsp:sp modelId="{9B8BED47-F45B-412C-9F75-C2CB689F87BD}">
      <dsp:nvSpPr>
        <dsp:cNvPr id="0" name=""/>
        <dsp:cNvSpPr/>
      </dsp:nvSpPr>
      <dsp:spPr>
        <a:xfrm>
          <a:off x="659975" y="443953"/>
          <a:ext cx="3432576" cy="176736"/>
        </a:xfrm>
        <a:custGeom>
          <a:avLst/>
          <a:gdLst/>
          <a:ahLst/>
          <a:cxnLst/>
          <a:rect l="0" t="0" r="0" b="0"/>
          <a:pathLst>
            <a:path>
              <a:moveTo>
                <a:pt x="3432576" y="0"/>
              </a:moveTo>
              <a:lnTo>
                <a:pt x="3432576" y="83506"/>
              </a:lnTo>
              <a:lnTo>
                <a:pt x="0" y="83506"/>
              </a:lnTo>
              <a:lnTo>
                <a:pt x="0" y="1767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6EA0A1-EA23-4A0C-8FB9-C8ED72CDB1FF}">
      <dsp:nvSpPr>
        <dsp:cNvPr id="0" name=""/>
        <dsp:cNvSpPr/>
      </dsp:nvSpPr>
      <dsp:spPr>
        <a:xfrm>
          <a:off x="3024337" y="0"/>
          <a:ext cx="2136427" cy="443953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accent2"/>
          </a:solidFill>
          <a:prstDash val="solid"/>
        </a:ln>
        <a:effectLst>
          <a:innerShdw blurRad="114300">
            <a:prstClr val="black"/>
          </a:innerShdw>
        </a:effectLst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FACTORES DE PROTECCION</a:t>
          </a:r>
          <a:endParaRPr lang="es-MX" sz="18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3024337" y="0"/>
        <a:ext cx="2136427" cy="443953"/>
      </dsp:txXfrm>
    </dsp:sp>
    <dsp:sp modelId="{F6E9CCAB-ED9B-4521-9D4D-1F7F3F53BD5C}">
      <dsp:nvSpPr>
        <dsp:cNvPr id="0" name=""/>
        <dsp:cNvSpPr/>
      </dsp:nvSpPr>
      <dsp:spPr>
        <a:xfrm>
          <a:off x="216021" y="620690"/>
          <a:ext cx="887906" cy="443953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noFill/>
          <a:prstDash val="solid"/>
        </a:ln>
        <a:effectLst>
          <a:glow rad="228600">
            <a:schemeClr val="accent6">
              <a:satMod val="175000"/>
              <a:alpha val="40000"/>
            </a:schemeClr>
          </a:glow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50" b="1" kern="1200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AUTOESTIMA</a:t>
          </a:r>
          <a:endParaRPr lang="es-MX" sz="1050" b="1" kern="1200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216021" y="620690"/>
        <a:ext cx="887906" cy="443953"/>
      </dsp:txXfrm>
    </dsp:sp>
    <dsp:sp modelId="{E59622B9-8582-4837-89A9-E6DB5C910893}">
      <dsp:nvSpPr>
        <dsp:cNvPr id="0" name=""/>
        <dsp:cNvSpPr/>
      </dsp:nvSpPr>
      <dsp:spPr>
        <a:xfrm>
          <a:off x="2" y="1268759"/>
          <a:ext cx="887906" cy="443953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accent2"/>
          </a:solidFill>
          <a:prstDash val="sysDot"/>
        </a:ln>
        <a:effectLst>
          <a:innerShdw blurRad="114300">
            <a:prstClr val="black"/>
          </a:innerShdw>
        </a:effectLst>
        <a:scene3d>
          <a:camera prst="perspectiveLef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700" b="1" kern="1200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Autoconocimiento</a:t>
          </a:r>
          <a:endParaRPr lang="es-MX" sz="700" b="1" kern="1200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2" y="1268759"/>
        <a:ext cx="887906" cy="443953"/>
      </dsp:txXfrm>
    </dsp:sp>
    <dsp:sp modelId="{A5E9373F-7141-4B31-B0FF-5A3B12A0E8DF}">
      <dsp:nvSpPr>
        <dsp:cNvPr id="0" name=""/>
        <dsp:cNvSpPr/>
      </dsp:nvSpPr>
      <dsp:spPr>
        <a:xfrm>
          <a:off x="144012" y="1916833"/>
          <a:ext cx="887906" cy="443953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accent2"/>
          </a:solidFill>
          <a:prstDash val="sysDot"/>
        </a:ln>
        <a:effectLst>
          <a:innerShdw blurRad="114300">
            <a:prstClr val="black"/>
          </a:innerShdw>
        </a:effectLst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700" b="1" kern="1200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Autoconcepto</a:t>
          </a:r>
          <a:endParaRPr lang="es-MX" sz="700" b="1" kern="1200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144012" y="1916833"/>
        <a:ext cx="887906" cy="443953"/>
      </dsp:txXfrm>
    </dsp:sp>
    <dsp:sp modelId="{2E3CBE80-2084-45DF-B6A9-9A6D739BC604}">
      <dsp:nvSpPr>
        <dsp:cNvPr id="0" name=""/>
        <dsp:cNvSpPr/>
      </dsp:nvSpPr>
      <dsp:spPr>
        <a:xfrm>
          <a:off x="432049" y="2492898"/>
          <a:ext cx="887906" cy="443953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accent2"/>
          </a:solidFill>
          <a:prstDash val="sysDot"/>
        </a:ln>
        <a:effectLst>
          <a:innerShdw blurRad="114300">
            <a:prstClr val="black"/>
          </a:innerShdw>
        </a:effectLst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700" b="1" kern="1200" cap="none" spc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Autoevaluacion</a:t>
          </a:r>
          <a:endParaRPr lang="es-MX" sz="700" b="1" kern="1200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432049" y="2492898"/>
        <a:ext cx="887906" cy="443953"/>
      </dsp:txXfrm>
    </dsp:sp>
    <dsp:sp modelId="{D44480DE-B9AC-44BE-81B6-23A46E48FA9A}">
      <dsp:nvSpPr>
        <dsp:cNvPr id="0" name=""/>
        <dsp:cNvSpPr/>
      </dsp:nvSpPr>
      <dsp:spPr>
        <a:xfrm>
          <a:off x="576067" y="3068959"/>
          <a:ext cx="887906" cy="443953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accent2"/>
          </a:solidFill>
          <a:prstDash val="sysDot"/>
        </a:ln>
        <a:effectLst>
          <a:innerShdw blurRad="114300">
            <a:prstClr val="black"/>
          </a:innerShdw>
        </a:effectLst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700" b="1" kern="1200" cap="none" spc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Autoaceptacion</a:t>
          </a:r>
          <a:endParaRPr lang="es-MX" sz="700" b="1" kern="1200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576067" y="3068959"/>
        <a:ext cx="887906" cy="443953"/>
      </dsp:txXfrm>
    </dsp:sp>
    <dsp:sp modelId="{15936C19-36EA-4CAC-AA57-1460E41EEE50}">
      <dsp:nvSpPr>
        <dsp:cNvPr id="0" name=""/>
        <dsp:cNvSpPr/>
      </dsp:nvSpPr>
      <dsp:spPr>
        <a:xfrm>
          <a:off x="720077" y="3717033"/>
          <a:ext cx="887906" cy="443953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accent2"/>
          </a:solidFill>
          <a:prstDash val="sysDot"/>
        </a:ln>
        <a:effectLst>
          <a:innerShdw blurRad="114300">
            <a:prstClr val="black"/>
          </a:innerShdw>
        </a:effectLst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700" b="1" kern="1200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Autorespeto</a:t>
          </a:r>
          <a:endParaRPr lang="es-MX" sz="700" b="1" kern="1200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720077" y="3717033"/>
        <a:ext cx="887906" cy="443953"/>
      </dsp:txXfrm>
    </dsp:sp>
    <dsp:sp modelId="{EDECF9FB-3BE3-4EA6-A779-C30469ED8BA9}">
      <dsp:nvSpPr>
        <dsp:cNvPr id="0" name=""/>
        <dsp:cNvSpPr/>
      </dsp:nvSpPr>
      <dsp:spPr>
        <a:xfrm>
          <a:off x="2444134" y="620690"/>
          <a:ext cx="887906" cy="443953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noFill/>
          <a:prstDash val="solid"/>
        </a:ln>
        <a:effectLst>
          <a:glow rad="228600">
            <a:schemeClr val="accent6">
              <a:satMod val="175000"/>
              <a:alpha val="40000"/>
            </a:schemeClr>
          </a:glow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50" b="1" kern="1200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INTELIGENCIAS MULTIPLES</a:t>
          </a:r>
          <a:endParaRPr lang="es-MX" sz="1050" b="1" kern="1200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2444134" y="620690"/>
        <a:ext cx="887906" cy="443953"/>
      </dsp:txXfrm>
    </dsp:sp>
    <dsp:sp modelId="{B52D6329-6A28-4F50-9207-155F7F9AE8A1}">
      <dsp:nvSpPr>
        <dsp:cNvPr id="0" name=""/>
        <dsp:cNvSpPr/>
      </dsp:nvSpPr>
      <dsp:spPr>
        <a:xfrm>
          <a:off x="2444134" y="1268759"/>
          <a:ext cx="887906" cy="443953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accent2"/>
          </a:solidFill>
          <a:prstDash val="sysDot"/>
        </a:ln>
        <a:effectLst>
          <a:innerShdw blurRad="114300">
            <a:prstClr val="black"/>
          </a:innerShdw>
        </a:effectLst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700" b="1" kern="1200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Corporal-</a:t>
          </a:r>
          <a:r>
            <a:rPr lang="es-MX" sz="700" b="1" kern="1200" cap="none" spc="0" dirty="0" err="1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Kinestesica</a:t>
          </a:r>
          <a:endParaRPr lang="es-MX" sz="700" b="1" kern="1200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2444134" y="1268759"/>
        <a:ext cx="887906" cy="443953"/>
      </dsp:txXfrm>
    </dsp:sp>
    <dsp:sp modelId="{49676AC0-06D2-4AD0-B92D-193FC8141C9D}">
      <dsp:nvSpPr>
        <dsp:cNvPr id="0" name=""/>
        <dsp:cNvSpPr/>
      </dsp:nvSpPr>
      <dsp:spPr>
        <a:xfrm>
          <a:off x="2858769" y="1772815"/>
          <a:ext cx="887906" cy="443953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accent2"/>
          </a:solidFill>
          <a:prstDash val="sysDot"/>
        </a:ln>
        <a:effectLst>
          <a:innerShdw blurRad="114300">
            <a:prstClr val="black"/>
          </a:innerShdw>
        </a:effectLst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700" b="1" kern="1200" cap="none" spc="0" dirty="0" err="1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Logica-Matematica</a:t>
          </a:r>
          <a:endParaRPr lang="es-MX" sz="700" b="1" kern="1200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2858769" y="1772815"/>
        <a:ext cx="887906" cy="443953"/>
      </dsp:txXfrm>
    </dsp:sp>
    <dsp:sp modelId="{9C97B2A7-D904-4379-B98D-A8FECFF2D827}">
      <dsp:nvSpPr>
        <dsp:cNvPr id="0" name=""/>
        <dsp:cNvSpPr/>
      </dsp:nvSpPr>
      <dsp:spPr>
        <a:xfrm>
          <a:off x="3096346" y="2348880"/>
          <a:ext cx="887906" cy="443953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accent2"/>
          </a:solidFill>
          <a:prstDash val="sysDot"/>
        </a:ln>
        <a:effectLst>
          <a:innerShdw blurRad="114300">
            <a:prstClr val="black"/>
          </a:innerShdw>
        </a:effectLst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700" b="1" kern="1200" cap="none" spc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Visual- Espacial</a:t>
          </a:r>
          <a:endParaRPr lang="es-MX" sz="700" b="1" kern="1200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3096346" y="2348880"/>
        <a:ext cx="887906" cy="443953"/>
      </dsp:txXfrm>
    </dsp:sp>
    <dsp:sp modelId="{79D930FF-CDB9-4230-A63D-A517B476C9E0}">
      <dsp:nvSpPr>
        <dsp:cNvPr id="0" name=""/>
        <dsp:cNvSpPr/>
      </dsp:nvSpPr>
      <dsp:spPr>
        <a:xfrm>
          <a:off x="3312365" y="2924945"/>
          <a:ext cx="887906" cy="443953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accent2"/>
          </a:solidFill>
          <a:prstDash val="sysDot"/>
        </a:ln>
        <a:effectLst>
          <a:innerShdw blurRad="114300">
            <a:prstClr val="black"/>
          </a:innerShdw>
        </a:effectLst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700" b="1" kern="1200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Musical-</a:t>
          </a:r>
          <a:r>
            <a:rPr lang="es-MX" sz="700" b="1" kern="1200" cap="none" spc="0" dirty="0" err="1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Ritmica</a:t>
          </a:r>
          <a:endParaRPr lang="es-MX" sz="700" b="1" kern="1200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3312365" y="2924945"/>
        <a:ext cx="887906" cy="443953"/>
      </dsp:txXfrm>
    </dsp:sp>
    <dsp:sp modelId="{D25B31F9-23A0-4CB2-B229-E4EBB9F7400A}">
      <dsp:nvSpPr>
        <dsp:cNvPr id="0" name=""/>
        <dsp:cNvSpPr/>
      </dsp:nvSpPr>
      <dsp:spPr>
        <a:xfrm>
          <a:off x="3528392" y="3501010"/>
          <a:ext cx="887906" cy="443953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accent2"/>
          </a:solidFill>
          <a:prstDash val="sysDot"/>
        </a:ln>
        <a:effectLst>
          <a:innerShdw blurRad="114300">
            <a:prstClr val="black"/>
          </a:innerShdw>
        </a:effectLst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700" b="1" kern="1200" cap="none" spc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Verbal- Linguistica</a:t>
          </a:r>
          <a:endParaRPr lang="es-MX" sz="700" b="1" kern="1200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3528392" y="3501010"/>
        <a:ext cx="887906" cy="443953"/>
      </dsp:txXfrm>
    </dsp:sp>
    <dsp:sp modelId="{90B85285-751E-481E-836C-5FA9DE4E68CA}">
      <dsp:nvSpPr>
        <dsp:cNvPr id="0" name=""/>
        <dsp:cNvSpPr/>
      </dsp:nvSpPr>
      <dsp:spPr>
        <a:xfrm>
          <a:off x="3600402" y="4077070"/>
          <a:ext cx="887906" cy="443953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accent2"/>
          </a:solidFill>
          <a:prstDash val="sysDot"/>
        </a:ln>
        <a:effectLst>
          <a:innerShdw blurRad="114300">
            <a:prstClr val="black"/>
          </a:innerShdw>
        </a:effectLst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700" b="1" kern="1200" cap="none" spc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Naturalista</a:t>
          </a:r>
          <a:endParaRPr lang="es-MX" sz="700" b="1" kern="1200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3600402" y="4077070"/>
        <a:ext cx="887906" cy="443953"/>
      </dsp:txXfrm>
    </dsp:sp>
    <dsp:sp modelId="{157856EE-3E71-410F-AB89-67A5EEBC2A4C}">
      <dsp:nvSpPr>
        <dsp:cNvPr id="0" name=""/>
        <dsp:cNvSpPr/>
      </dsp:nvSpPr>
      <dsp:spPr>
        <a:xfrm>
          <a:off x="3744411" y="4725145"/>
          <a:ext cx="887906" cy="443953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accent2"/>
          </a:solidFill>
          <a:prstDash val="sysDot"/>
        </a:ln>
        <a:effectLst>
          <a:innerShdw blurRad="114300">
            <a:prstClr val="black"/>
          </a:innerShdw>
        </a:effectLst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700" b="1" kern="1200" cap="none" spc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Intrapersonal</a:t>
          </a:r>
          <a:endParaRPr lang="es-MX" sz="700" b="1" kern="1200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3744411" y="4725145"/>
        <a:ext cx="887906" cy="443953"/>
      </dsp:txXfrm>
    </dsp:sp>
    <dsp:sp modelId="{FA18294F-6D13-444A-8DC3-6E36E773E301}">
      <dsp:nvSpPr>
        <dsp:cNvPr id="0" name=""/>
        <dsp:cNvSpPr/>
      </dsp:nvSpPr>
      <dsp:spPr>
        <a:xfrm>
          <a:off x="3960439" y="5373214"/>
          <a:ext cx="887906" cy="443953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accent2"/>
          </a:solidFill>
          <a:prstDash val="sysDot"/>
        </a:ln>
        <a:effectLst>
          <a:innerShdw blurRad="114300">
            <a:prstClr val="black"/>
          </a:innerShdw>
        </a:effectLst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700" b="1" kern="1200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Interpersonal</a:t>
          </a:r>
          <a:endParaRPr lang="es-MX" sz="700" b="1" kern="1200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3960439" y="5373214"/>
        <a:ext cx="887906" cy="443953"/>
      </dsp:txXfrm>
    </dsp:sp>
    <dsp:sp modelId="{F7A077FE-38F3-4CC8-A743-407D43FD9D1E}">
      <dsp:nvSpPr>
        <dsp:cNvPr id="0" name=""/>
        <dsp:cNvSpPr/>
      </dsp:nvSpPr>
      <dsp:spPr>
        <a:xfrm>
          <a:off x="4824532" y="620690"/>
          <a:ext cx="887906" cy="443953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noFill/>
          <a:prstDash val="solid"/>
        </a:ln>
        <a:effectLst>
          <a:glow rad="228600">
            <a:schemeClr val="accent6">
              <a:satMod val="175000"/>
              <a:alpha val="40000"/>
            </a:schemeClr>
          </a:glow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50" b="1" kern="1200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INTELIGENCIA EMOCIONAL</a:t>
          </a:r>
          <a:endParaRPr lang="es-MX" sz="1050" b="1" kern="1200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4824532" y="620690"/>
        <a:ext cx="887906" cy="443953"/>
      </dsp:txXfrm>
    </dsp:sp>
    <dsp:sp modelId="{AB40DF8B-3F7E-4662-8626-906963643E0F}">
      <dsp:nvSpPr>
        <dsp:cNvPr id="0" name=""/>
        <dsp:cNvSpPr/>
      </dsp:nvSpPr>
      <dsp:spPr>
        <a:xfrm>
          <a:off x="5112569" y="1268759"/>
          <a:ext cx="887906" cy="443953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accent2"/>
          </a:solidFill>
          <a:prstDash val="sysDot"/>
        </a:ln>
        <a:effectLst>
          <a:innerShdw blurRad="114300">
            <a:prstClr val="black"/>
          </a:innerShdw>
        </a:effectLst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700" b="1" kern="1200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Conocer las propias emociones</a:t>
          </a:r>
          <a:endParaRPr lang="es-MX" sz="700" b="1" kern="1200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5112569" y="1268759"/>
        <a:ext cx="887906" cy="443953"/>
      </dsp:txXfrm>
    </dsp:sp>
    <dsp:sp modelId="{3C273659-D5EA-4FB1-8903-D9F2401F84D8}">
      <dsp:nvSpPr>
        <dsp:cNvPr id="0" name=""/>
        <dsp:cNvSpPr/>
      </dsp:nvSpPr>
      <dsp:spPr>
        <a:xfrm>
          <a:off x="5400597" y="1844824"/>
          <a:ext cx="887906" cy="443953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accent2"/>
          </a:solidFill>
          <a:prstDash val="sysDot"/>
        </a:ln>
        <a:effectLst>
          <a:innerShdw blurRad="114300">
            <a:prstClr val="black"/>
          </a:innerShdw>
        </a:effectLst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700" b="1" kern="1200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Automotivación y Autorregulación</a:t>
          </a:r>
          <a:endParaRPr lang="es-MX" sz="700" b="1" kern="1200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5400597" y="1844824"/>
        <a:ext cx="887906" cy="443953"/>
      </dsp:txXfrm>
    </dsp:sp>
    <dsp:sp modelId="{8361B14B-32B7-4562-A46B-9AA4FF6D7774}">
      <dsp:nvSpPr>
        <dsp:cNvPr id="0" name=""/>
        <dsp:cNvSpPr/>
      </dsp:nvSpPr>
      <dsp:spPr>
        <a:xfrm>
          <a:off x="5760643" y="2420889"/>
          <a:ext cx="887906" cy="443953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accent2"/>
          </a:solidFill>
          <a:prstDash val="sysDot"/>
        </a:ln>
        <a:effectLst>
          <a:innerShdw blurRad="114300">
            <a:prstClr val="black"/>
          </a:innerShdw>
        </a:effectLst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700" b="1" kern="1200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Empatía</a:t>
          </a:r>
          <a:endParaRPr lang="es-MX" sz="700" b="1" kern="1200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5760643" y="2420889"/>
        <a:ext cx="887906" cy="443953"/>
      </dsp:txXfrm>
    </dsp:sp>
    <dsp:sp modelId="{BA30F1F1-2B6F-4162-9C47-C3BEE614432A}">
      <dsp:nvSpPr>
        <dsp:cNvPr id="0" name=""/>
        <dsp:cNvSpPr/>
      </dsp:nvSpPr>
      <dsp:spPr>
        <a:xfrm>
          <a:off x="6048671" y="3140968"/>
          <a:ext cx="887906" cy="443953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accent2"/>
          </a:solidFill>
          <a:prstDash val="sysDot"/>
        </a:ln>
        <a:effectLst>
          <a:innerShdw blurRad="114300">
            <a:prstClr val="black"/>
          </a:innerShdw>
        </a:effectLst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700" b="1" kern="1200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Manejo de la emoción</a:t>
          </a:r>
          <a:endParaRPr lang="es-MX" sz="700" b="1" kern="1200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6048671" y="3140968"/>
        <a:ext cx="887906" cy="443953"/>
      </dsp:txXfrm>
    </dsp:sp>
    <dsp:sp modelId="{D72CFB8F-6D64-4479-9350-FDCE07280277}">
      <dsp:nvSpPr>
        <dsp:cNvPr id="0" name=""/>
        <dsp:cNvSpPr/>
      </dsp:nvSpPr>
      <dsp:spPr>
        <a:xfrm>
          <a:off x="7560838" y="620690"/>
          <a:ext cx="887906" cy="443953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noFill/>
          <a:prstDash val="solid"/>
        </a:ln>
        <a:effectLst>
          <a:glow rad="228600">
            <a:schemeClr val="accent6">
              <a:satMod val="175000"/>
              <a:alpha val="40000"/>
            </a:schemeClr>
          </a:glow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50" b="1" kern="1200" cap="none" spc="0" dirty="0" smtClean="0">
              <a:ln/>
              <a:solidFill>
                <a:schemeClr val="tx1"/>
              </a:solidFill>
              <a:effectLst/>
            </a:rPr>
            <a:t>ASERTIVIDAD</a:t>
          </a:r>
          <a:endParaRPr lang="es-MX" sz="1050" b="1" kern="1200" cap="none" spc="0" dirty="0">
            <a:ln/>
            <a:solidFill>
              <a:schemeClr val="tx1"/>
            </a:solidFill>
            <a:effectLst/>
          </a:endParaRPr>
        </a:p>
      </dsp:txBody>
      <dsp:txXfrm>
        <a:off x="7560838" y="620690"/>
        <a:ext cx="887906" cy="443953"/>
      </dsp:txXfrm>
    </dsp:sp>
    <dsp:sp modelId="{26E113F0-9B8A-4FCA-A8A7-086306210215}">
      <dsp:nvSpPr>
        <dsp:cNvPr id="0" name=""/>
        <dsp:cNvSpPr/>
      </dsp:nvSpPr>
      <dsp:spPr>
        <a:xfrm>
          <a:off x="7619381" y="1268759"/>
          <a:ext cx="887906" cy="443953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accent2"/>
          </a:solidFill>
          <a:prstDash val="sysDot"/>
        </a:ln>
        <a:effectLst>
          <a:innerShdw blurRad="114300">
            <a:prstClr val="black"/>
          </a:innerShdw>
        </a:effectLst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700" b="1" kern="1200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Describir el comportamiento</a:t>
          </a:r>
          <a:endParaRPr lang="es-MX" sz="700" b="1" kern="1200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7619381" y="1268759"/>
        <a:ext cx="887906" cy="443953"/>
      </dsp:txXfrm>
    </dsp:sp>
    <dsp:sp modelId="{ABC6CC01-0411-4D2A-BEC3-0B7A80DCE5A6}">
      <dsp:nvSpPr>
        <dsp:cNvPr id="0" name=""/>
        <dsp:cNvSpPr/>
      </dsp:nvSpPr>
      <dsp:spPr>
        <a:xfrm>
          <a:off x="6912764" y="1700810"/>
          <a:ext cx="887906" cy="443953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accent2"/>
          </a:solidFill>
          <a:prstDash val="sysDot"/>
        </a:ln>
        <a:effectLst>
          <a:innerShdw blurRad="114300">
            <a:prstClr val="black"/>
          </a:innerShdw>
        </a:effectLst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700" b="1" kern="1200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Expresar el sentimiento</a:t>
          </a:r>
          <a:endParaRPr lang="es-MX" sz="700" b="1" kern="1200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6912764" y="1700810"/>
        <a:ext cx="887906" cy="443953"/>
      </dsp:txXfrm>
    </dsp:sp>
    <dsp:sp modelId="{D673A52A-D850-452A-835B-8A64F5CDE45A}">
      <dsp:nvSpPr>
        <dsp:cNvPr id="0" name=""/>
        <dsp:cNvSpPr/>
      </dsp:nvSpPr>
      <dsp:spPr>
        <a:xfrm>
          <a:off x="7619381" y="2636912"/>
          <a:ext cx="887906" cy="443953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accent2"/>
          </a:solidFill>
          <a:prstDash val="sysDot"/>
        </a:ln>
        <a:effectLst>
          <a:innerShdw blurRad="114300">
            <a:prstClr val="black"/>
          </a:innerShdw>
        </a:effectLst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700" b="1" kern="1200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Aclarar el efecto</a:t>
          </a:r>
          <a:endParaRPr lang="es-MX" sz="700" b="1" kern="1200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7619381" y="2636912"/>
        <a:ext cx="887906" cy="4439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E32987-B599-4E51-B15A-6EFEECDA0991}">
      <dsp:nvSpPr>
        <dsp:cNvPr id="0" name=""/>
        <dsp:cNvSpPr/>
      </dsp:nvSpPr>
      <dsp:spPr>
        <a:xfrm>
          <a:off x="3508799" y="2207115"/>
          <a:ext cx="1695369" cy="1695369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/>
            <a:t>FASES DEL PROCESO ADICTIVO</a:t>
          </a:r>
          <a:endParaRPr lang="es-MX" sz="2200" kern="1200" dirty="0"/>
        </a:p>
      </dsp:txBody>
      <dsp:txXfrm>
        <a:off x="3757080" y="2455396"/>
        <a:ext cx="1198807" cy="1198807"/>
      </dsp:txXfrm>
    </dsp:sp>
    <dsp:sp modelId="{F0182D64-836D-475A-8A68-291A159DA303}">
      <dsp:nvSpPr>
        <dsp:cNvPr id="0" name=""/>
        <dsp:cNvSpPr/>
      </dsp:nvSpPr>
      <dsp:spPr>
        <a:xfrm rot="16200000">
          <a:off x="4102057" y="1935177"/>
          <a:ext cx="508852" cy="35024"/>
        </a:xfrm>
        <a:custGeom>
          <a:avLst/>
          <a:gdLst/>
          <a:ahLst/>
          <a:cxnLst/>
          <a:rect l="0" t="0" r="0" b="0"/>
          <a:pathLst>
            <a:path>
              <a:moveTo>
                <a:pt x="0" y="17512"/>
              </a:moveTo>
              <a:lnTo>
                <a:pt x="508852" y="17512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4343762" y="1939968"/>
        <a:ext cx="25442" cy="25442"/>
      </dsp:txXfrm>
    </dsp:sp>
    <dsp:sp modelId="{80DA9252-4918-49C3-89CF-9F887F1F327C}">
      <dsp:nvSpPr>
        <dsp:cNvPr id="0" name=""/>
        <dsp:cNvSpPr/>
      </dsp:nvSpPr>
      <dsp:spPr>
        <a:xfrm>
          <a:off x="3508799" y="2893"/>
          <a:ext cx="1695369" cy="1695369"/>
        </a:xfrm>
        <a:prstGeom prst="ellipse">
          <a:avLst/>
        </a:prstGeom>
        <a:gradFill flip="none"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Enamoramiento</a:t>
          </a:r>
          <a:endParaRPr lang="es-MX" sz="1400" kern="1200" dirty="0"/>
        </a:p>
      </dsp:txBody>
      <dsp:txXfrm>
        <a:off x="3757080" y="251174"/>
        <a:ext cx="1198807" cy="1198807"/>
      </dsp:txXfrm>
    </dsp:sp>
    <dsp:sp modelId="{A01445F0-FF6E-4229-B16F-7718D50AFFBD}">
      <dsp:nvSpPr>
        <dsp:cNvPr id="0" name=""/>
        <dsp:cNvSpPr/>
      </dsp:nvSpPr>
      <dsp:spPr>
        <a:xfrm rot="20520000">
          <a:off x="5150227" y="2696717"/>
          <a:ext cx="508852" cy="35024"/>
        </a:xfrm>
        <a:custGeom>
          <a:avLst/>
          <a:gdLst/>
          <a:ahLst/>
          <a:cxnLst/>
          <a:rect l="0" t="0" r="0" b="0"/>
          <a:pathLst>
            <a:path>
              <a:moveTo>
                <a:pt x="0" y="17512"/>
              </a:moveTo>
              <a:lnTo>
                <a:pt x="508852" y="17512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5391932" y="2701508"/>
        <a:ext cx="25442" cy="25442"/>
      </dsp:txXfrm>
    </dsp:sp>
    <dsp:sp modelId="{2ECC42F7-F83A-4D53-A882-AEC939B0BD74}">
      <dsp:nvSpPr>
        <dsp:cNvPr id="0" name=""/>
        <dsp:cNvSpPr/>
      </dsp:nvSpPr>
      <dsp:spPr>
        <a:xfrm>
          <a:off x="5605138" y="1525973"/>
          <a:ext cx="1695369" cy="1695369"/>
        </a:xfrm>
        <a:prstGeom prst="ellipse">
          <a:avLst/>
        </a:prstGeom>
        <a:gradFill flip="none" rotWithShape="0">
          <a:gsLst>
            <a:gs pos="0">
              <a:schemeClr val="accent2">
                <a:shade val="80000"/>
                <a:hueOff val="-8968"/>
                <a:satOff val="-1006"/>
                <a:lumOff val="642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8968"/>
                <a:satOff val="-1006"/>
                <a:lumOff val="642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8968"/>
                <a:satOff val="-1006"/>
                <a:lumOff val="6420"/>
                <a:alphaOff val="0"/>
                <a:tint val="15000"/>
                <a:satMod val="35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Luna de miel</a:t>
          </a:r>
          <a:endParaRPr lang="es-MX" sz="1400" kern="1200" dirty="0"/>
        </a:p>
      </dsp:txBody>
      <dsp:txXfrm>
        <a:off x="5853419" y="1774254"/>
        <a:ext cx="1198807" cy="1198807"/>
      </dsp:txXfrm>
    </dsp:sp>
    <dsp:sp modelId="{0CC4B8EB-9574-4646-A254-623911C8D011}">
      <dsp:nvSpPr>
        <dsp:cNvPr id="0" name=""/>
        <dsp:cNvSpPr/>
      </dsp:nvSpPr>
      <dsp:spPr>
        <a:xfrm rot="3240000">
          <a:off x="4749862" y="3928914"/>
          <a:ext cx="508852" cy="35024"/>
        </a:xfrm>
        <a:custGeom>
          <a:avLst/>
          <a:gdLst/>
          <a:ahLst/>
          <a:cxnLst/>
          <a:rect l="0" t="0" r="0" b="0"/>
          <a:pathLst>
            <a:path>
              <a:moveTo>
                <a:pt x="0" y="17512"/>
              </a:moveTo>
              <a:lnTo>
                <a:pt x="508852" y="17512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4991567" y="3933705"/>
        <a:ext cx="25442" cy="25442"/>
      </dsp:txXfrm>
    </dsp:sp>
    <dsp:sp modelId="{7F813659-DF37-4508-8EBF-FEEB05A458D7}">
      <dsp:nvSpPr>
        <dsp:cNvPr id="0" name=""/>
        <dsp:cNvSpPr/>
      </dsp:nvSpPr>
      <dsp:spPr>
        <a:xfrm>
          <a:off x="4804408" y="3990368"/>
          <a:ext cx="1695369" cy="1695369"/>
        </a:xfrm>
        <a:prstGeom prst="ellipse">
          <a:avLst/>
        </a:prstGeom>
        <a:gradFill flip="none" rotWithShape="0">
          <a:gsLst>
            <a:gs pos="0">
              <a:schemeClr val="accent2">
                <a:shade val="80000"/>
                <a:hueOff val="-17936"/>
                <a:satOff val="-2012"/>
                <a:lumOff val="1284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17936"/>
                <a:satOff val="-2012"/>
                <a:lumOff val="1284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17936"/>
                <a:satOff val="-2012"/>
                <a:lumOff val="12840"/>
                <a:alphaOff val="0"/>
                <a:tint val="15000"/>
                <a:satMod val="35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Traición</a:t>
          </a:r>
          <a:endParaRPr lang="es-MX" sz="1400" kern="1200" dirty="0"/>
        </a:p>
      </dsp:txBody>
      <dsp:txXfrm>
        <a:off x="5052689" y="4238649"/>
        <a:ext cx="1198807" cy="1198807"/>
      </dsp:txXfrm>
    </dsp:sp>
    <dsp:sp modelId="{19137265-FA31-4EF0-B80D-6F8E856E1949}">
      <dsp:nvSpPr>
        <dsp:cNvPr id="0" name=""/>
        <dsp:cNvSpPr/>
      </dsp:nvSpPr>
      <dsp:spPr>
        <a:xfrm rot="7560000">
          <a:off x="3454253" y="3928914"/>
          <a:ext cx="508852" cy="35024"/>
        </a:xfrm>
        <a:custGeom>
          <a:avLst/>
          <a:gdLst/>
          <a:ahLst/>
          <a:cxnLst/>
          <a:rect l="0" t="0" r="0" b="0"/>
          <a:pathLst>
            <a:path>
              <a:moveTo>
                <a:pt x="0" y="17512"/>
              </a:moveTo>
              <a:lnTo>
                <a:pt x="508852" y="17512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 rot="10800000">
        <a:off x="3695958" y="3933705"/>
        <a:ext cx="25442" cy="25442"/>
      </dsp:txXfrm>
    </dsp:sp>
    <dsp:sp modelId="{6F8F8C1F-EF97-4FD7-B6BD-9C99A44D0D76}">
      <dsp:nvSpPr>
        <dsp:cNvPr id="0" name=""/>
        <dsp:cNvSpPr/>
      </dsp:nvSpPr>
      <dsp:spPr>
        <a:xfrm>
          <a:off x="2213189" y="3990368"/>
          <a:ext cx="1695369" cy="1695369"/>
        </a:xfrm>
        <a:prstGeom prst="ellipse">
          <a:avLst/>
        </a:prstGeom>
        <a:gradFill flip="none" rotWithShape="0">
          <a:gsLst>
            <a:gs pos="0">
              <a:schemeClr val="accent2">
                <a:shade val="80000"/>
                <a:hueOff val="-26904"/>
                <a:satOff val="-3018"/>
                <a:lumOff val="1926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26904"/>
                <a:satOff val="-3018"/>
                <a:lumOff val="1926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26904"/>
                <a:satOff val="-3018"/>
                <a:lumOff val="19260"/>
                <a:alphaOff val="0"/>
                <a:tint val="15000"/>
                <a:satMod val="35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En la ruina </a:t>
          </a:r>
          <a:endParaRPr lang="es-MX" sz="1400" kern="1200" dirty="0"/>
        </a:p>
      </dsp:txBody>
      <dsp:txXfrm>
        <a:off x="2461470" y="4238649"/>
        <a:ext cx="1198807" cy="1198807"/>
      </dsp:txXfrm>
    </dsp:sp>
    <dsp:sp modelId="{3D067D56-2852-4C77-8D6A-C321BABB192A}">
      <dsp:nvSpPr>
        <dsp:cNvPr id="0" name=""/>
        <dsp:cNvSpPr/>
      </dsp:nvSpPr>
      <dsp:spPr>
        <a:xfrm rot="11880000">
          <a:off x="3053887" y="2696717"/>
          <a:ext cx="508852" cy="35024"/>
        </a:xfrm>
        <a:custGeom>
          <a:avLst/>
          <a:gdLst/>
          <a:ahLst/>
          <a:cxnLst/>
          <a:rect l="0" t="0" r="0" b="0"/>
          <a:pathLst>
            <a:path>
              <a:moveTo>
                <a:pt x="0" y="17512"/>
              </a:moveTo>
              <a:lnTo>
                <a:pt x="508852" y="17512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 rot="10800000">
        <a:off x="3295592" y="2701508"/>
        <a:ext cx="25442" cy="25442"/>
      </dsp:txXfrm>
    </dsp:sp>
    <dsp:sp modelId="{2A598BC1-7FDE-455B-8A46-AF683AAF263D}">
      <dsp:nvSpPr>
        <dsp:cNvPr id="0" name=""/>
        <dsp:cNvSpPr/>
      </dsp:nvSpPr>
      <dsp:spPr>
        <a:xfrm>
          <a:off x="1412459" y="1525973"/>
          <a:ext cx="1695369" cy="1695369"/>
        </a:xfrm>
        <a:prstGeom prst="ellipse">
          <a:avLst/>
        </a:prstGeom>
        <a:gradFill flip="none"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35872"/>
                <a:satOff val="-4024"/>
                <a:lumOff val="2568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tint val="15000"/>
                <a:satMod val="35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Aprisionados</a:t>
          </a:r>
          <a:endParaRPr lang="es-MX" sz="1400" kern="1200" dirty="0"/>
        </a:p>
      </dsp:txBody>
      <dsp:txXfrm>
        <a:off x="1660740" y="1774254"/>
        <a:ext cx="1198807" cy="11988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F60C41-E276-4F3A-AA81-8056861C29FB}">
      <dsp:nvSpPr>
        <dsp:cNvPr id="0" name=""/>
        <dsp:cNvSpPr/>
      </dsp:nvSpPr>
      <dsp:spPr>
        <a:xfrm>
          <a:off x="0" y="1297136"/>
          <a:ext cx="1734670" cy="86733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innerShdw blurRad="114300">
            <a:prstClr val="black"/>
          </a:inn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RESILIENCIA</a:t>
          </a:r>
          <a:endParaRPr lang="es-MX" sz="1800" kern="1200" dirty="0"/>
        </a:p>
      </dsp:txBody>
      <dsp:txXfrm>
        <a:off x="25403" y="1322539"/>
        <a:ext cx="1683864" cy="816529"/>
      </dsp:txXfrm>
    </dsp:sp>
    <dsp:sp modelId="{D5964FF2-E7D8-4377-8CA8-3623E9A9A749}">
      <dsp:nvSpPr>
        <dsp:cNvPr id="0" name=""/>
        <dsp:cNvSpPr/>
      </dsp:nvSpPr>
      <dsp:spPr>
        <a:xfrm rot="17675137">
          <a:off x="1434397" y="1246330"/>
          <a:ext cx="1028423" cy="33760"/>
        </a:xfrm>
        <a:custGeom>
          <a:avLst/>
          <a:gdLst/>
          <a:ahLst/>
          <a:cxnLst/>
          <a:rect l="0" t="0" r="0" b="0"/>
          <a:pathLst>
            <a:path>
              <a:moveTo>
                <a:pt x="0" y="16880"/>
              </a:moveTo>
              <a:lnTo>
                <a:pt x="1028423" y="16880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1922898" y="1237499"/>
        <a:ext cx="51421" cy="51421"/>
      </dsp:txXfrm>
    </dsp:sp>
    <dsp:sp modelId="{FA9DE05F-A749-45DB-AC27-BEA9B3EE8D55}">
      <dsp:nvSpPr>
        <dsp:cNvPr id="0" name=""/>
        <dsp:cNvSpPr/>
      </dsp:nvSpPr>
      <dsp:spPr>
        <a:xfrm>
          <a:off x="2162548" y="361949"/>
          <a:ext cx="1734670" cy="86733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glow rad="139700">
            <a:schemeClr val="accent2">
              <a:satMod val="175000"/>
              <a:alpha val="40000"/>
            </a:schemeClr>
          </a:glow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kern="1200" dirty="0" smtClean="0"/>
            <a:t>Capacidad para hacer frente a las adversidades</a:t>
          </a:r>
          <a:endParaRPr lang="es-MX" sz="900" kern="1200" dirty="0"/>
        </a:p>
      </dsp:txBody>
      <dsp:txXfrm>
        <a:off x="2187951" y="387352"/>
        <a:ext cx="1683864" cy="816529"/>
      </dsp:txXfrm>
    </dsp:sp>
    <dsp:sp modelId="{6A6526B9-FEFF-4013-9E4D-6993AF4CD8FF}">
      <dsp:nvSpPr>
        <dsp:cNvPr id="0" name=""/>
        <dsp:cNvSpPr/>
      </dsp:nvSpPr>
      <dsp:spPr>
        <a:xfrm rot="19340022">
          <a:off x="3860413" y="670827"/>
          <a:ext cx="353186" cy="33760"/>
        </a:xfrm>
        <a:custGeom>
          <a:avLst/>
          <a:gdLst/>
          <a:ahLst/>
          <a:cxnLst/>
          <a:rect l="0" t="0" r="0" b="0"/>
          <a:pathLst>
            <a:path>
              <a:moveTo>
                <a:pt x="0" y="16880"/>
              </a:moveTo>
              <a:lnTo>
                <a:pt x="353186" y="16880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4028177" y="678878"/>
        <a:ext cx="17659" cy="17659"/>
      </dsp:txXfrm>
    </dsp:sp>
    <dsp:sp modelId="{F5229A08-9E7B-41BA-B33B-7D56D129EA84}">
      <dsp:nvSpPr>
        <dsp:cNvPr id="0" name=""/>
        <dsp:cNvSpPr/>
      </dsp:nvSpPr>
      <dsp:spPr>
        <a:xfrm>
          <a:off x="4176795" y="146130"/>
          <a:ext cx="1734670" cy="86733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glow rad="139700">
            <a:schemeClr val="accent2">
              <a:satMod val="175000"/>
              <a:alpha val="40000"/>
            </a:schemeClr>
          </a:glow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 smtClean="0"/>
            <a:t>Depende de:</a:t>
          </a:r>
          <a:endParaRPr lang="es-MX" sz="1000" kern="1200" dirty="0"/>
        </a:p>
      </dsp:txBody>
      <dsp:txXfrm>
        <a:off x="4202198" y="171533"/>
        <a:ext cx="1683864" cy="816529"/>
      </dsp:txXfrm>
    </dsp:sp>
    <dsp:sp modelId="{705EC200-A0C0-4AC0-BAA2-977150E1E7B9}">
      <dsp:nvSpPr>
        <dsp:cNvPr id="0" name=""/>
        <dsp:cNvSpPr/>
      </dsp:nvSpPr>
      <dsp:spPr>
        <a:xfrm rot="20628702">
          <a:off x="5890844" y="417915"/>
          <a:ext cx="1040205" cy="33760"/>
        </a:xfrm>
        <a:custGeom>
          <a:avLst/>
          <a:gdLst/>
          <a:ahLst/>
          <a:cxnLst/>
          <a:rect l="0" t="0" r="0" b="0"/>
          <a:pathLst>
            <a:path>
              <a:moveTo>
                <a:pt x="0" y="16880"/>
              </a:moveTo>
              <a:lnTo>
                <a:pt x="1040205" y="16880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6384941" y="408790"/>
        <a:ext cx="52010" cy="52010"/>
      </dsp:txXfrm>
    </dsp:sp>
    <dsp:sp modelId="{D7FC8EE8-E83A-4797-A008-8E1F7D71A29A}">
      <dsp:nvSpPr>
        <dsp:cNvPr id="0" name=""/>
        <dsp:cNvSpPr/>
      </dsp:nvSpPr>
      <dsp:spPr>
        <a:xfrm>
          <a:off x="6910427" y="0"/>
          <a:ext cx="1590796" cy="57958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glow rad="139700">
            <a:schemeClr val="accent2">
              <a:satMod val="175000"/>
              <a:alpha val="40000"/>
            </a:schemeClr>
          </a:glow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50" kern="1200" dirty="0" smtClean="0"/>
            <a:t>Interacción social</a:t>
          </a:r>
          <a:endParaRPr lang="es-MX" sz="1050" kern="1200" dirty="0"/>
        </a:p>
      </dsp:txBody>
      <dsp:txXfrm>
        <a:off x="6927403" y="16976"/>
        <a:ext cx="1556844" cy="545636"/>
      </dsp:txXfrm>
    </dsp:sp>
    <dsp:sp modelId="{7FCC20C6-2A89-4376-9695-7394EA8EDD5A}">
      <dsp:nvSpPr>
        <dsp:cNvPr id="0" name=""/>
        <dsp:cNvSpPr/>
      </dsp:nvSpPr>
      <dsp:spPr>
        <a:xfrm rot="1390222">
          <a:off x="5867642" y="776689"/>
          <a:ext cx="1086608" cy="33760"/>
        </a:xfrm>
        <a:custGeom>
          <a:avLst/>
          <a:gdLst/>
          <a:ahLst/>
          <a:cxnLst/>
          <a:rect l="0" t="0" r="0" b="0"/>
          <a:pathLst>
            <a:path>
              <a:moveTo>
                <a:pt x="0" y="16880"/>
              </a:moveTo>
              <a:lnTo>
                <a:pt x="1086608" y="16880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6383781" y="766405"/>
        <a:ext cx="54330" cy="54330"/>
      </dsp:txXfrm>
    </dsp:sp>
    <dsp:sp modelId="{67898050-623B-400F-B423-B0472F4B1829}">
      <dsp:nvSpPr>
        <dsp:cNvPr id="0" name=""/>
        <dsp:cNvSpPr/>
      </dsp:nvSpPr>
      <dsp:spPr>
        <a:xfrm>
          <a:off x="6910427" y="717548"/>
          <a:ext cx="1590796" cy="57958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glow rad="139700">
            <a:schemeClr val="accent2">
              <a:satMod val="175000"/>
              <a:alpha val="40000"/>
            </a:schemeClr>
          </a:glow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 smtClean="0"/>
            <a:t>Entorno Humano</a:t>
          </a:r>
          <a:endParaRPr lang="es-MX" sz="1000" kern="1200" dirty="0"/>
        </a:p>
      </dsp:txBody>
      <dsp:txXfrm>
        <a:off x="6927403" y="734524"/>
        <a:ext cx="1556844" cy="545636"/>
      </dsp:txXfrm>
    </dsp:sp>
    <dsp:sp modelId="{3D20356D-0D28-41F0-969D-AEE19A29CD02}">
      <dsp:nvSpPr>
        <dsp:cNvPr id="0" name=""/>
        <dsp:cNvSpPr/>
      </dsp:nvSpPr>
      <dsp:spPr>
        <a:xfrm rot="3555374">
          <a:off x="1530105" y="2073611"/>
          <a:ext cx="837007" cy="33760"/>
        </a:xfrm>
        <a:custGeom>
          <a:avLst/>
          <a:gdLst/>
          <a:ahLst/>
          <a:cxnLst/>
          <a:rect l="0" t="0" r="0" b="0"/>
          <a:pathLst>
            <a:path>
              <a:moveTo>
                <a:pt x="0" y="16880"/>
              </a:moveTo>
              <a:lnTo>
                <a:pt x="837007" y="16880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1927684" y="2069566"/>
        <a:ext cx="41850" cy="41850"/>
      </dsp:txXfrm>
    </dsp:sp>
    <dsp:sp modelId="{973A5EAE-B1FC-4DE7-BF97-111841BB13DF}">
      <dsp:nvSpPr>
        <dsp:cNvPr id="0" name=""/>
        <dsp:cNvSpPr/>
      </dsp:nvSpPr>
      <dsp:spPr>
        <a:xfrm>
          <a:off x="2162548" y="2016512"/>
          <a:ext cx="1734670" cy="86733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glow rad="139700">
            <a:schemeClr val="accent2">
              <a:satMod val="175000"/>
              <a:alpha val="40000"/>
            </a:schemeClr>
          </a:glow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50" kern="1200" dirty="0" smtClean="0"/>
            <a:t>Pilares </a:t>
          </a:r>
          <a:endParaRPr lang="es-MX" sz="1050" kern="1200" dirty="0"/>
        </a:p>
      </dsp:txBody>
      <dsp:txXfrm>
        <a:off x="2187951" y="2041915"/>
        <a:ext cx="1683864" cy="816529"/>
      </dsp:txXfrm>
    </dsp:sp>
    <dsp:sp modelId="{8C7CDDFB-3625-4313-9801-2C70284B2013}">
      <dsp:nvSpPr>
        <dsp:cNvPr id="0" name=""/>
        <dsp:cNvSpPr/>
      </dsp:nvSpPr>
      <dsp:spPr>
        <a:xfrm rot="18878171">
          <a:off x="3761925" y="2109584"/>
          <a:ext cx="909846" cy="33760"/>
        </a:xfrm>
        <a:custGeom>
          <a:avLst/>
          <a:gdLst/>
          <a:ahLst/>
          <a:cxnLst/>
          <a:rect l="0" t="0" r="0" b="0"/>
          <a:pathLst>
            <a:path>
              <a:moveTo>
                <a:pt x="0" y="16880"/>
              </a:moveTo>
              <a:lnTo>
                <a:pt x="909846" y="16880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4194102" y="2103718"/>
        <a:ext cx="45492" cy="45492"/>
      </dsp:txXfrm>
    </dsp:sp>
    <dsp:sp modelId="{0BEBF1EE-CBED-4DA1-BB72-C509BA71932F}">
      <dsp:nvSpPr>
        <dsp:cNvPr id="0" name=""/>
        <dsp:cNvSpPr/>
      </dsp:nvSpPr>
      <dsp:spPr>
        <a:xfrm>
          <a:off x="4536479" y="1369081"/>
          <a:ext cx="1734670" cy="86733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glow rad="139700">
            <a:schemeClr val="accent2">
              <a:satMod val="175000"/>
              <a:alpha val="40000"/>
            </a:schemeClr>
          </a:glow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 smtClean="0"/>
            <a:t>Individual</a:t>
          </a:r>
          <a:endParaRPr lang="es-MX" sz="1000" kern="1200" dirty="0"/>
        </a:p>
      </dsp:txBody>
      <dsp:txXfrm>
        <a:off x="4561882" y="1394484"/>
        <a:ext cx="1683864" cy="816529"/>
      </dsp:txXfrm>
    </dsp:sp>
    <dsp:sp modelId="{B1CE0479-C62E-42AD-8EC9-A74ABF036874}">
      <dsp:nvSpPr>
        <dsp:cNvPr id="0" name=""/>
        <dsp:cNvSpPr/>
      </dsp:nvSpPr>
      <dsp:spPr>
        <a:xfrm rot="1115921">
          <a:off x="6247591" y="1929742"/>
          <a:ext cx="902205" cy="33760"/>
        </a:xfrm>
        <a:custGeom>
          <a:avLst/>
          <a:gdLst/>
          <a:ahLst/>
          <a:cxnLst/>
          <a:rect l="0" t="0" r="0" b="0"/>
          <a:pathLst>
            <a:path>
              <a:moveTo>
                <a:pt x="0" y="16880"/>
              </a:moveTo>
              <a:lnTo>
                <a:pt x="902205" y="16880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6676138" y="1924067"/>
        <a:ext cx="45110" cy="45110"/>
      </dsp:txXfrm>
    </dsp:sp>
    <dsp:sp modelId="{26B4C734-6D5D-4D44-9B26-D30916F1E4A7}">
      <dsp:nvSpPr>
        <dsp:cNvPr id="0" name=""/>
        <dsp:cNvSpPr/>
      </dsp:nvSpPr>
      <dsp:spPr>
        <a:xfrm>
          <a:off x="7126238" y="1656828"/>
          <a:ext cx="1734670" cy="86733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glow rad="139700">
            <a:schemeClr val="accent2">
              <a:satMod val="175000"/>
              <a:alpha val="40000"/>
            </a:schemeClr>
          </a:glow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 smtClean="0"/>
            <a:t>Autoestima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 smtClean="0"/>
            <a:t>Introspección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 smtClean="0"/>
            <a:t>Creatividad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 smtClean="0"/>
            <a:t>Moralidad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 smtClean="0"/>
            <a:t>Humor</a:t>
          </a:r>
          <a:endParaRPr lang="es-MX" sz="1000" kern="1200" dirty="0"/>
        </a:p>
      </dsp:txBody>
      <dsp:txXfrm>
        <a:off x="7151641" y="1682231"/>
        <a:ext cx="1683864" cy="816529"/>
      </dsp:txXfrm>
    </dsp:sp>
    <dsp:sp modelId="{FF8832D7-11FC-4A8C-B0A9-39862B7D3C6B}">
      <dsp:nvSpPr>
        <dsp:cNvPr id="0" name=""/>
        <dsp:cNvSpPr/>
      </dsp:nvSpPr>
      <dsp:spPr>
        <a:xfrm rot="2118033">
          <a:off x="3817105" y="2685082"/>
          <a:ext cx="871424" cy="33760"/>
        </a:xfrm>
        <a:custGeom>
          <a:avLst/>
          <a:gdLst/>
          <a:ahLst/>
          <a:cxnLst/>
          <a:rect l="0" t="0" r="0" b="0"/>
          <a:pathLst>
            <a:path>
              <a:moveTo>
                <a:pt x="0" y="16880"/>
              </a:moveTo>
              <a:lnTo>
                <a:pt x="871424" y="16880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4231031" y="2680177"/>
        <a:ext cx="43571" cy="43571"/>
      </dsp:txXfrm>
    </dsp:sp>
    <dsp:sp modelId="{6337264C-0C0C-4654-8D7B-9FBE3B82C19F}">
      <dsp:nvSpPr>
        <dsp:cNvPr id="0" name=""/>
        <dsp:cNvSpPr/>
      </dsp:nvSpPr>
      <dsp:spPr>
        <a:xfrm>
          <a:off x="4608416" y="2520078"/>
          <a:ext cx="1734670" cy="86733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glow rad="139700">
            <a:schemeClr val="accent2">
              <a:satMod val="175000"/>
              <a:alpha val="40000"/>
            </a:schemeClr>
          </a:glow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50" kern="1200" dirty="0" smtClean="0"/>
            <a:t>Comunitaria</a:t>
          </a:r>
          <a:endParaRPr lang="es-MX" sz="1050" kern="1200" dirty="0"/>
        </a:p>
      </dsp:txBody>
      <dsp:txXfrm>
        <a:off x="4633819" y="2545481"/>
        <a:ext cx="1683864" cy="816529"/>
      </dsp:txXfrm>
    </dsp:sp>
    <dsp:sp modelId="{AB09A5A0-D945-49C8-9725-39ADF28E998E}">
      <dsp:nvSpPr>
        <dsp:cNvPr id="0" name=""/>
        <dsp:cNvSpPr/>
      </dsp:nvSpPr>
      <dsp:spPr>
        <a:xfrm rot="1338596">
          <a:off x="6315102" y="3078779"/>
          <a:ext cx="747667" cy="33760"/>
        </a:xfrm>
        <a:custGeom>
          <a:avLst/>
          <a:gdLst/>
          <a:ahLst/>
          <a:cxnLst/>
          <a:rect l="0" t="0" r="0" b="0"/>
          <a:pathLst>
            <a:path>
              <a:moveTo>
                <a:pt x="0" y="16880"/>
              </a:moveTo>
              <a:lnTo>
                <a:pt x="747667" y="16880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6670244" y="3076968"/>
        <a:ext cx="37383" cy="37383"/>
      </dsp:txXfrm>
    </dsp:sp>
    <dsp:sp modelId="{32F7E9CE-2C8C-493B-8A7E-ACF382411E1E}">
      <dsp:nvSpPr>
        <dsp:cNvPr id="0" name=""/>
        <dsp:cNvSpPr/>
      </dsp:nvSpPr>
      <dsp:spPr>
        <a:xfrm>
          <a:off x="7034786" y="2803905"/>
          <a:ext cx="1734670" cy="86733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glow rad="139700">
            <a:schemeClr val="accent2">
              <a:satMod val="175000"/>
              <a:alpha val="40000"/>
            </a:schemeClr>
          </a:glow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 smtClean="0"/>
            <a:t>Identidad cultural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 smtClean="0"/>
            <a:t>Solidaridad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 smtClean="0"/>
            <a:t>Humor social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 smtClean="0"/>
            <a:t>Honestidad</a:t>
          </a:r>
          <a:endParaRPr lang="es-MX" sz="1000" kern="1200" dirty="0"/>
        </a:p>
      </dsp:txBody>
      <dsp:txXfrm>
        <a:off x="7060189" y="2829308"/>
        <a:ext cx="1683864" cy="8165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B95A-5BAC-4AD0-B854-F958F94FA800}" type="datetimeFigureOut">
              <a:rPr lang="es-MX" smtClean="0"/>
              <a:t>24/03/2017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14A7-A164-48F6-9E6F-0B6D1838B8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9068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B95A-5BAC-4AD0-B854-F958F94FA800}" type="datetimeFigureOut">
              <a:rPr lang="es-MX" smtClean="0"/>
              <a:t>24/03/2017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14A7-A164-48F6-9E6F-0B6D1838B8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426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B95A-5BAC-4AD0-B854-F958F94FA800}" type="datetimeFigureOut">
              <a:rPr lang="es-MX" smtClean="0"/>
              <a:t>24/03/2017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14A7-A164-48F6-9E6F-0B6D1838B8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4405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B95A-5BAC-4AD0-B854-F958F94FA800}" type="datetimeFigureOut">
              <a:rPr lang="es-MX" smtClean="0"/>
              <a:t>24/03/2017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14A7-A164-48F6-9E6F-0B6D1838B8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1659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B95A-5BAC-4AD0-B854-F958F94FA800}" type="datetimeFigureOut">
              <a:rPr lang="es-MX" smtClean="0"/>
              <a:t>24/03/2017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14A7-A164-48F6-9E6F-0B6D1838B8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6952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B95A-5BAC-4AD0-B854-F958F94FA800}" type="datetimeFigureOut">
              <a:rPr lang="es-MX" smtClean="0"/>
              <a:t>24/03/2017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14A7-A164-48F6-9E6F-0B6D1838B8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5197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B95A-5BAC-4AD0-B854-F958F94FA800}" type="datetimeFigureOut">
              <a:rPr lang="es-MX" smtClean="0"/>
              <a:t>24/03/2017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14A7-A164-48F6-9E6F-0B6D1838B8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6138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B95A-5BAC-4AD0-B854-F958F94FA800}" type="datetimeFigureOut">
              <a:rPr lang="es-MX" smtClean="0"/>
              <a:t>24/03/2017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14A7-A164-48F6-9E6F-0B6D1838B8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1558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B95A-5BAC-4AD0-B854-F958F94FA800}" type="datetimeFigureOut">
              <a:rPr lang="es-MX" smtClean="0"/>
              <a:t>24/03/2017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14A7-A164-48F6-9E6F-0B6D1838B8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3588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B95A-5BAC-4AD0-B854-F958F94FA800}" type="datetimeFigureOut">
              <a:rPr lang="es-MX" smtClean="0"/>
              <a:t>24/03/2017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14A7-A164-48F6-9E6F-0B6D1838B8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1211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B95A-5BAC-4AD0-B854-F958F94FA800}" type="datetimeFigureOut">
              <a:rPr lang="es-MX" smtClean="0"/>
              <a:t>24/03/2017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14A7-A164-48F6-9E6F-0B6D1838B8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7403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72008"/>
            <a:ext cx="9143999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2B95A-5BAC-4AD0-B854-F958F94FA800}" type="datetimeFigureOut">
              <a:rPr lang="es-MX" smtClean="0"/>
              <a:t>24/03/2017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C14A7-A164-48F6-9E6F-0B6D1838B8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7266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9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8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Desktop\PORTADA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15" b="22072"/>
          <a:stretch/>
        </p:blipFill>
        <p:spPr bwMode="auto">
          <a:xfrm>
            <a:off x="0" y="-99392"/>
            <a:ext cx="9289032" cy="70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412777"/>
            <a:ext cx="5326360" cy="2187674"/>
          </a:xfrm>
        </p:spPr>
        <p:txBody>
          <a:bodyPr>
            <a:normAutofit fontScale="90000"/>
          </a:bodyPr>
          <a:lstStyle/>
          <a:p>
            <a:pPr algn="l"/>
            <a:r>
              <a:rPr lang="es-MX" sz="3100" dirty="0" smtClean="0">
                <a:solidFill>
                  <a:schemeClr val="bg1"/>
                </a:solidFill>
                <a:latin typeface="Bell MT" panose="02020503060305020303" pitchFamily="18" charset="0"/>
              </a:rPr>
              <a:t>ÁREA ACADÉMICA: PREVENCION DE ADICCIONES</a:t>
            </a:r>
            <a:br>
              <a:rPr lang="es-MX" sz="3100" dirty="0" smtClean="0">
                <a:solidFill>
                  <a:schemeClr val="bg1"/>
                </a:solidFill>
                <a:latin typeface="Bell MT" panose="02020503060305020303" pitchFamily="18" charset="0"/>
              </a:rPr>
            </a:br>
            <a:r>
              <a:rPr lang="es-MX" sz="3100" dirty="0" smtClean="0">
                <a:solidFill>
                  <a:schemeClr val="bg1"/>
                </a:solidFill>
                <a:latin typeface="Bell MT" panose="02020503060305020303" pitchFamily="18" charset="0"/>
              </a:rPr>
              <a:t>TEMA:</a:t>
            </a:r>
            <a:br>
              <a:rPr lang="es-MX" sz="3100" dirty="0" smtClean="0">
                <a:solidFill>
                  <a:schemeClr val="bg1"/>
                </a:solidFill>
                <a:latin typeface="Bell MT" panose="02020503060305020303" pitchFamily="18" charset="0"/>
              </a:rPr>
            </a:br>
            <a:r>
              <a:rPr lang="es-MX" sz="3100" dirty="0" smtClean="0">
                <a:solidFill>
                  <a:schemeClr val="bg1"/>
                </a:solidFill>
                <a:latin typeface="Bell MT" panose="02020503060305020303" pitchFamily="18" charset="0"/>
              </a:rPr>
              <a:t>PROFESOR: ANGELICA LIRA BERISTAIN</a:t>
            </a:r>
            <a:br>
              <a:rPr lang="es-MX" sz="3100" dirty="0" smtClean="0">
                <a:solidFill>
                  <a:schemeClr val="bg1"/>
                </a:solidFill>
                <a:latin typeface="Bell MT" panose="02020503060305020303" pitchFamily="18" charset="0"/>
              </a:rPr>
            </a:br>
            <a:r>
              <a:rPr lang="es-MX" sz="3100" dirty="0" smtClean="0">
                <a:solidFill>
                  <a:schemeClr val="bg1"/>
                </a:solidFill>
                <a:latin typeface="Bell MT" panose="02020503060305020303" pitchFamily="18" charset="0"/>
              </a:rPr>
              <a:t>PERIODO: ENERO-JUNIO 2017</a:t>
            </a:r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CAMBIOS EN LA ADOLESCENCIA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0582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3484792"/>
              </p:ext>
            </p:extLst>
          </p:nvPr>
        </p:nvGraphicFramePr>
        <p:xfrm>
          <a:off x="179512" y="0"/>
          <a:ext cx="8507288" cy="6126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5933058"/>
            <a:ext cx="7072313" cy="96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500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Desktop\PORTADA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15" b="22072"/>
          <a:stretch/>
        </p:blipFill>
        <p:spPr bwMode="auto">
          <a:xfrm>
            <a:off x="0" y="-99392"/>
            <a:ext cx="9289032" cy="70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412777"/>
            <a:ext cx="5326360" cy="2187674"/>
          </a:xfrm>
        </p:spPr>
        <p:txBody>
          <a:bodyPr>
            <a:normAutofit fontScale="90000"/>
          </a:bodyPr>
          <a:lstStyle/>
          <a:p>
            <a:pPr algn="l"/>
            <a:r>
              <a:rPr lang="es-MX" sz="3100" dirty="0" smtClean="0">
                <a:solidFill>
                  <a:schemeClr val="bg1"/>
                </a:solidFill>
                <a:latin typeface="Bell MT" panose="02020503060305020303" pitchFamily="18" charset="0"/>
              </a:rPr>
              <a:t>ÁREA ACADÉMICA: PREVENCION DE ADICCIONES</a:t>
            </a:r>
            <a:br>
              <a:rPr lang="es-MX" sz="3100" dirty="0" smtClean="0">
                <a:solidFill>
                  <a:schemeClr val="bg1"/>
                </a:solidFill>
                <a:latin typeface="Bell MT" panose="02020503060305020303" pitchFamily="18" charset="0"/>
              </a:rPr>
            </a:br>
            <a:r>
              <a:rPr lang="es-MX" sz="3100" dirty="0" smtClean="0">
                <a:solidFill>
                  <a:schemeClr val="bg1"/>
                </a:solidFill>
                <a:latin typeface="Bell MT" panose="02020503060305020303" pitchFamily="18" charset="0"/>
              </a:rPr>
              <a:t>TEMA:</a:t>
            </a:r>
            <a:br>
              <a:rPr lang="es-MX" sz="3100" dirty="0" smtClean="0">
                <a:solidFill>
                  <a:schemeClr val="bg1"/>
                </a:solidFill>
                <a:latin typeface="Bell MT" panose="02020503060305020303" pitchFamily="18" charset="0"/>
              </a:rPr>
            </a:br>
            <a:r>
              <a:rPr lang="es-MX" sz="3100" dirty="0" smtClean="0">
                <a:solidFill>
                  <a:schemeClr val="bg1"/>
                </a:solidFill>
                <a:latin typeface="Bell MT" panose="02020503060305020303" pitchFamily="18" charset="0"/>
              </a:rPr>
              <a:t>PROFESOR: ANGELICA LIRA BERISTAIN</a:t>
            </a:r>
            <a:br>
              <a:rPr lang="es-MX" sz="3100" dirty="0" smtClean="0">
                <a:solidFill>
                  <a:schemeClr val="bg1"/>
                </a:solidFill>
                <a:latin typeface="Bell MT" panose="02020503060305020303" pitchFamily="18" charset="0"/>
              </a:rPr>
            </a:br>
            <a:r>
              <a:rPr lang="es-MX" sz="3100" dirty="0" smtClean="0">
                <a:solidFill>
                  <a:schemeClr val="bg1"/>
                </a:solidFill>
                <a:latin typeface="Bell MT" panose="02020503060305020303" pitchFamily="18" charset="0"/>
              </a:rPr>
              <a:t>PERIODO: ENERO-JUNIO 2017</a:t>
            </a:r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FASES DEL PROCESO ADICTIVO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5215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243408"/>
            <a:ext cx="7071973" cy="963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919918705"/>
              </p:ext>
            </p:extLst>
          </p:nvPr>
        </p:nvGraphicFramePr>
        <p:xfrm>
          <a:off x="251520" y="620688"/>
          <a:ext cx="8712968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7" name="6 Conector angular"/>
          <p:cNvCxnSpPr/>
          <p:nvPr/>
        </p:nvCxnSpPr>
        <p:spPr>
          <a:xfrm flipV="1">
            <a:off x="5436096" y="1052736"/>
            <a:ext cx="1224136" cy="288032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8 Conector angular"/>
          <p:cNvCxnSpPr/>
          <p:nvPr/>
        </p:nvCxnSpPr>
        <p:spPr>
          <a:xfrm rot="10800000">
            <a:off x="1475654" y="1772816"/>
            <a:ext cx="864096" cy="360040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10 Conector angular"/>
          <p:cNvCxnSpPr/>
          <p:nvPr/>
        </p:nvCxnSpPr>
        <p:spPr>
          <a:xfrm rot="10800000">
            <a:off x="1691680" y="5229175"/>
            <a:ext cx="720080" cy="69354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13 Conector angular"/>
          <p:cNvCxnSpPr/>
          <p:nvPr/>
        </p:nvCxnSpPr>
        <p:spPr>
          <a:xfrm flipV="1">
            <a:off x="6732240" y="5261199"/>
            <a:ext cx="685378" cy="37330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15 Conector angular"/>
          <p:cNvCxnSpPr/>
          <p:nvPr/>
        </p:nvCxnSpPr>
        <p:spPr>
          <a:xfrm rot="16200000" flipH="1">
            <a:off x="7403649" y="2829597"/>
            <a:ext cx="1069451" cy="82809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16 Rectángulo"/>
          <p:cNvSpPr/>
          <p:nvPr/>
        </p:nvSpPr>
        <p:spPr>
          <a:xfrm>
            <a:off x="7452320" y="5151834"/>
            <a:ext cx="1152128" cy="29339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900" dirty="0" smtClean="0"/>
              <a:t>Aparecen problemas</a:t>
            </a:r>
            <a:endParaRPr lang="es-MX" sz="900" dirty="0"/>
          </a:p>
        </p:txBody>
      </p:sp>
      <p:sp>
        <p:nvSpPr>
          <p:cNvPr id="18" name="17 Rectángulo"/>
          <p:cNvSpPr/>
          <p:nvPr/>
        </p:nvSpPr>
        <p:spPr>
          <a:xfrm>
            <a:off x="8028384" y="3789040"/>
            <a:ext cx="1008112" cy="28803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900" dirty="0" smtClean="0"/>
              <a:t>Todo es bueno y maravilloso</a:t>
            </a:r>
            <a:endParaRPr lang="es-MX" sz="900" dirty="0"/>
          </a:p>
        </p:txBody>
      </p:sp>
      <p:sp>
        <p:nvSpPr>
          <p:cNvPr id="19" name="18 Rectángulo"/>
          <p:cNvSpPr/>
          <p:nvPr/>
        </p:nvSpPr>
        <p:spPr>
          <a:xfrm>
            <a:off x="6732240" y="924372"/>
            <a:ext cx="1080120" cy="28803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900" dirty="0" smtClean="0"/>
              <a:t>Experiencias agradables</a:t>
            </a:r>
            <a:endParaRPr lang="es-MX" sz="900" dirty="0"/>
          </a:p>
        </p:txBody>
      </p:sp>
      <p:sp>
        <p:nvSpPr>
          <p:cNvPr id="20" name="19 Rectángulo"/>
          <p:cNvSpPr/>
          <p:nvPr/>
        </p:nvSpPr>
        <p:spPr>
          <a:xfrm>
            <a:off x="329680" y="1610798"/>
            <a:ext cx="1152125" cy="32403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900" dirty="0" smtClean="0"/>
              <a:t>Destrucción personal</a:t>
            </a:r>
            <a:endParaRPr lang="es-MX" sz="900" dirty="0"/>
          </a:p>
        </p:txBody>
      </p:sp>
      <p:sp>
        <p:nvSpPr>
          <p:cNvPr id="21" name="20 Rectángulo"/>
          <p:cNvSpPr/>
          <p:nvPr/>
        </p:nvSpPr>
        <p:spPr>
          <a:xfrm>
            <a:off x="395536" y="5157192"/>
            <a:ext cx="1296143" cy="28803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900" dirty="0" smtClean="0"/>
              <a:t>Dependencia física y psicológica</a:t>
            </a:r>
            <a:endParaRPr lang="es-MX" sz="9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656842"/>
            <a:ext cx="871736" cy="4760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846" y="3080489"/>
            <a:ext cx="748084" cy="5603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589240"/>
            <a:ext cx="910172" cy="6056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115" y="5597252"/>
            <a:ext cx="865159" cy="5014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103714"/>
            <a:ext cx="801439" cy="603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21012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Desktop\PORTADA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15" b="22072"/>
          <a:stretch/>
        </p:blipFill>
        <p:spPr bwMode="auto">
          <a:xfrm>
            <a:off x="0" y="-99392"/>
            <a:ext cx="9289032" cy="70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412777"/>
            <a:ext cx="5326360" cy="2187674"/>
          </a:xfrm>
        </p:spPr>
        <p:txBody>
          <a:bodyPr>
            <a:normAutofit fontScale="90000"/>
          </a:bodyPr>
          <a:lstStyle/>
          <a:p>
            <a:pPr algn="l"/>
            <a:r>
              <a:rPr lang="es-MX" sz="3100" dirty="0" smtClean="0">
                <a:solidFill>
                  <a:schemeClr val="bg1"/>
                </a:solidFill>
                <a:latin typeface="Bell MT" panose="02020503060305020303" pitchFamily="18" charset="0"/>
              </a:rPr>
              <a:t>ÁREA ACADÉMICA: PREVENCION DE ADICCIONES</a:t>
            </a:r>
            <a:br>
              <a:rPr lang="es-MX" sz="3100" dirty="0" smtClean="0">
                <a:solidFill>
                  <a:schemeClr val="bg1"/>
                </a:solidFill>
                <a:latin typeface="Bell MT" panose="02020503060305020303" pitchFamily="18" charset="0"/>
              </a:rPr>
            </a:br>
            <a:r>
              <a:rPr lang="es-MX" sz="3100" dirty="0" smtClean="0">
                <a:solidFill>
                  <a:schemeClr val="bg1"/>
                </a:solidFill>
                <a:latin typeface="Bell MT" panose="02020503060305020303" pitchFamily="18" charset="0"/>
              </a:rPr>
              <a:t>TEMA:</a:t>
            </a:r>
            <a:br>
              <a:rPr lang="es-MX" sz="3100" dirty="0" smtClean="0">
                <a:solidFill>
                  <a:schemeClr val="bg1"/>
                </a:solidFill>
                <a:latin typeface="Bell MT" panose="02020503060305020303" pitchFamily="18" charset="0"/>
              </a:rPr>
            </a:br>
            <a:r>
              <a:rPr lang="es-MX" sz="3100" dirty="0" smtClean="0">
                <a:solidFill>
                  <a:schemeClr val="bg1"/>
                </a:solidFill>
                <a:latin typeface="Bell MT" panose="02020503060305020303" pitchFamily="18" charset="0"/>
              </a:rPr>
              <a:t>PROFESOR: ANGELICA LIRA BERISTAIN</a:t>
            </a:r>
            <a:br>
              <a:rPr lang="es-MX" sz="3100" dirty="0" smtClean="0">
                <a:solidFill>
                  <a:schemeClr val="bg1"/>
                </a:solidFill>
                <a:latin typeface="Bell MT" panose="02020503060305020303" pitchFamily="18" charset="0"/>
              </a:rPr>
            </a:br>
            <a:r>
              <a:rPr lang="es-MX" sz="3100" dirty="0" smtClean="0">
                <a:solidFill>
                  <a:schemeClr val="bg1"/>
                </a:solidFill>
                <a:latin typeface="Bell MT" panose="02020503060305020303" pitchFamily="18" charset="0"/>
              </a:rPr>
              <a:t>PERIODO: ENERO-JUNIO 2017</a:t>
            </a:r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RESILIENCIA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971376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99392"/>
            <a:ext cx="7071973" cy="963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689182044"/>
              </p:ext>
            </p:extLst>
          </p:nvPr>
        </p:nvGraphicFramePr>
        <p:xfrm>
          <a:off x="107504" y="836712"/>
          <a:ext cx="9036496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890258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129</Words>
  <Application>Microsoft Office PowerPoint</Application>
  <PresentationFormat>Presentación en pantalla (4:3)</PresentationFormat>
  <Paragraphs>59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ÁREA ACADÉMICA: PREVENCION DE ADICCIONES TEMA: PROFESOR: ANGELICA LIRA BERISTAIN PERIODO: ENERO-JUNIO 2017 </vt:lpstr>
      <vt:lpstr>Presentación de PowerPoint</vt:lpstr>
      <vt:lpstr>ÁREA ACADÉMICA: PREVENCION DE ADICCIONES TEMA: PROFESOR: ANGELICA LIRA BERISTAIN PERIODO: ENERO-JUNIO 2017 </vt:lpstr>
      <vt:lpstr>Presentación de PowerPoint</vt:lpstr>
      <vt:lpstr>ÁREA ACADÉMICA: PREVENCION DE ADICCIONES TEMA: PROFESOR: ANGELICA LIRA BERISTAIN PERIODO: ENERO-JUNIO 2017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UAEH</dc:creator>
  <cp:lastModifiedBy>DELL</cp:lastModifiedBy>
  <cp:revision>30</cp:revision>
  <dcterms:created xsi:type="dcterms:W3CDTF">2015-04-07T18:25:10Z</dcterms:created>
  <dcterms:modified xsi:type="dcterms:W3CDTF">2017-03-24T14:33:36Z</dcterms:modified>
</cp:coreProperties>
</file>