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85" r:id="rId2"/>
    <p:sldId id="286" r:id="rId3"/>
    <p:sldId id="287" r:id="rId4"/>
    <p:sldId id="289" r:id="rId5"/>
  </p:sldIdLst>
  <p:sldSz cx="9144000" cy="6858000" type="screen4x3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FF00"/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 autoAdjust="0"/>
    <p:restoredTop sz="94599" autoAdjust="0"/>
  </p:normalViewPr>
  <p:slideViewPr>
    <p:cSldViewPr>
      <p:cViewPr>
        <p:scale>
          <a:sx n="63" d="100"/>
          <a:sy n="63" d="100"/>
        </p:scale>
        <p:origin x="-1374" y="-33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003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18B0DC-DF66-4C43-8A5A-A2F05475C7EC}" type="datetimeFigureOut">
              <a:rPr lang="es-MX" smtClean="0"/>
              <a:pPr/>
              <a:t>15/03/2017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98F905-A9FD-4300-8D26-CB69A112B17D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609068697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18B0DC-DF66-4C43-8A5A-A2F05475C7EC}" type="datetimeFigureOut">
              <a:rPr lang="es-MX" smtClean="0"/>
              <a:pPr/>
              <a:t>15/03/2017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98F905-A9FD-4300-8D26-CB69A112B17D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23426067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18B0DC-DF66-4C43-8A5A-A2F05475C7EC}" type="datetimeFigureOut">
              <a:rPr lang="es-MX" smtClean="0"/>
              <a:pPr/>
              <a:t>15/03/2017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98F905-A9FD-4300-8D26-CB69A112B17D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204405887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18B0DC-DF66-4C43-8A5A-A2F05475C7EC}" type="datetimeFigureOut">
              <a:rPr lang="es-MX" smtClean="0"/>
              <a:pPr/>
              <a:t>15/03/2017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98F905-A9FD-4300-8D26-CB69A112B17D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831659030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18B0DC-DF66-4C43-8A5A-A2F05475C7EC}" type="datetimeFigureOut">
              <a:rPr lang="es-MX" smtClean="0"/>
              <a:pPr/>
              <a:t>15/03/2017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98F905-A9FD-4300-8D26-CB69A112B17D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176952700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18B0DC-DF66-4C43-8A5A-A2F05475C7EC}" type="datetimeFigureOut">
              <a:rPr lang="es-MX" smtClean="0"/>
              <a:pPr/>
              <a:t>15/03/2017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98F905-A9FD-4300-8D26-CB69A112B17D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485197842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18B0DC-DF66-4C43-8A5A-A2F05475C7EC}" type="datetimeFigureOut">
              <a:rPr lang="es-MX" smtClean="0"/>
              <a:pPr/>
              <a:t>15/03/2017</a:t>
            </a:fld>
            <a:endParaRPr lang="es-MX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98F905-A9FD-4300-8D26-CB69A112B17D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566138623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18B0DC-DF66-4C43-8A5A-A2F05475C7EC}" type="datetimeFigureOut">
              <a:rPr lang="es-MX" smtClean="0"/>
              <a:pPr/>
              <a:t>15/03/2017</a:t>
            </a:fld>
            <a:endParaRPr lang="es-MX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98F905-A9FD-4300-8D26-CB69A112B17D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951558074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18B0DC-DF66-4C43-8A5A-A2F05475C7EC}" type="datetimeFigureOut">
              <a:rPr lang="es-MX" smtClean="0"/>
              <a:pPr/>
              <a:t>15/03/2017</a:t>
            </a:fld>
            <a:endParaRPr lang="es-MX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98F905-A9FD-4300-8D26-CB69A112B17D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613588102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18B0DC-DF66-4C43-8A5A-A2F05475C7EC}" type="datetimeFigureOut">
              <a:rPr lang="es-MX" smtClean="0"/>
              <a:pPr/>
              <a:t>15/03/2017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98F905-A9FD-4300-8D26-CB69A112B17D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661211050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18B0DC-DF66-4C43-8A5A-A2F05475C7EC}" type="datetimeFigureOut">
              <a:rPr lang="es-MX" smtClean="0"/>
              <a:pPr/>
              <a:t>15/03/2017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98F905-A9FD-4300-8D26-CB69A112B17D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197403857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9573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-72008"/>
            <a:ext cx="9143999" cy="702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18B0DC-DF66-4C43-8A5A-A2F05475C7EC}" type="datetimeFigureOut">
              <a:rPr lang="es-MX" smtClean="0"/>
              <a:pPr/>
              <a:t>15/03/2017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98F905-A9FD-4300-8D26-CB69A112B17D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6272668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ransition>
    <p:dissolve/>
  </p:transition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ulaclic.es/word-2010/" TargetMode="External"/><Relationship Id="rId2" Type="http://schemas.openxmlformats.org/officeDocument/2006/relationships/hyperlink" Target="https://tchefonsecalfaro.files.wordpress.com/" TargetMode="Externa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CuadroTexto"/>
          <p:cNvSpPr txBox="1"/>
          <p:nvPr/>
        </p:nvSpPr>
        <p:spPr>
          <a:xfrm>
            <a:off x="4499992" y="2924944"/>
            <a:ext cx="3995936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MX" sz="2400" b="1" i="1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TEACHER:</a:t>
            </a:r>
          </a:p>
          <a:p>
            <a:pPr algn="r"/>
            <a:r>
              <a:rPr lang="es-MX" sz="2400" b="1" i="1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MTE. HEIDI ZAMORA NAVA</a:t>
            </a:r>
          </a:p>
          <a:p>
            <a:pPr algn="r"/>
            <a:endParaRPr lang="es-MX" sz="2400" b="1" i="1" dirty="0" smtClean="0">
              <a:solidFill>
                <a:schemeClr val="accent6">
                  <a:lumMod val="20000"/>
                  <a:lumOff val="80000"/>
                </a:schemeClr>
              </a:solidFill>
            </a:endParaRPr>
          </a:p>
          <a:p>
            <a:pPr algn="r"/>
            <a:r>
              <a:rPr lang="es-MX" sz="2400" b="1" i="1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SEMESTER:</a:t>
            </a:r>
          </a:p>
          <a:p>
            <a:pPr algn="r"/>
            <a:r>
              <a:rPr lang="es-MX" sz="2400" b="1" i="1" dirty="0" err="1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January</a:t>
            </a:r>
            <a:r>
              <a:rPr lang="es-MX" sz="2400" b="1" i="1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 – </a:t>
            </a:r>
            <a:r>
              <a:rPr lang="es-MX" sz="2400" b="1" i="1" dirty="0" err="1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May</a:t>
            </a:r>
            <a:r>
              <a:rPr lang="es-MX" sz="2400" b="1" i="1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, 2015</a:t>
            </a:r>
          </a:p>
          <a:p>
            <a:pPr algn="r"/>
            <a:endParaRPr lang="es-MX" sz="2000" i="1" dirty="0">
              <a:solidFill>
                <a:schemeClr val="accent6">
                  <a:lumMod val="20000"/>
                  <a:lumOff val="80000"/>
                </a:schemeClr>
              </a:solidFill>
            </a:endParaRPr>
          </a:p>
        </p:txBody>
      </p:sp>
      <p:pic>
        <p:nvPicPr>
          <p:cNvPr id="7" name="Picture 2" descr="C:\Users\hp\Desktop\PORTADA3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6415" b="22072"/>
          <a:stretch/>
        </p:blipFill>
        <p:spPr bwMode="auto">
          <a:xfrm>
            <a:off x="-42348" y="-99392"/>
            <a:ext cx="9289032" cy="70567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1 Título"/>
          <p:cNvSpPr txBox="1">
            <a:spLocks/>
          </p:cNvSpPr>
          <p:nvPr/>
        </p:nvSpPr>
        <p:spPr>
          <a:xfrm>
            <a:off x="467544" y="1268760"/>
            <a:ext cx="8496944" cy="218767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5000" lnSpcReduction="200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3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Bell MT" panose="02020503060305020303" pitchFamily="18" charset="0"/>
                <a:ea typeface="+mj-ea"/>
                <a:cs typeface="+mj-cs"/>
              </a:rPr>
              <a:t>ÁREA ACADÉMICA:</a:t>
            </a:r>
            <a:r>
              <a:rPr kumimoji="0" lang="es-MX" sz="3400" b="1" i="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Bell MT" panose="02020503060305020303" pitchFamily="18" charset="0"/>
                <a:ea typeface="+mj-ea"/>
                <a:cs typeface="+mj-cs"/>
              </a:rPr>
              <a:t> </a:t>
            </a:r>
            <a:r>
              <a:rPr kumimoji="0" lang="es-MX" sz="3400" b="0" i="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Bell MT" panose="02020503060305020303" pitchFamily="18" charset="0"/>
                <a:ea typeface="+mj-ea"/>
                <a:cs typeface="+mj-cs"/>
              </a:rPr>
              <a:t>INFORMÁTICA II</a:t>
            </a:r>
            <a:r>
              <a:rPr kumimoji="0" lang="es-MX" sz="3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Bell MT" panose="02020503060305020303" pitchFamily="18" charset="0"/>
                <a:ea typeface="+mj-ea"/>
                <a:cs typeface="+mj-cs"/>
              </a:rPr>
              <a:t> </a:t>
            </a:r>
            <a:br>
              <a:rPr kumimoji="0" lang="es-MX" sz="3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Bell MT" panose="02020503060305020303" pitchFamily="18" charset="0"/>
                <a:ea typeface="+mj-ea"/>
                <a:cs typeface="+mj-cs"/>
              </a:rPr>
            </a:br>
            <a:r>
              <a:rPr kumimoji="0" lang="es-MX" sz="3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Bell MT" panose="02020503060305020303" pitchFamily="18" charset="0"/>
                <a:ea typeface="+mj-ea"/>
                <a:cs typeface="+mj-cs"/>
              </a:rPr>
              <a:t>TEMA: </a:t>
            </a:r>
            <a:r>
              <a:rPr kumimoji="0" lang="es-MX" sz="3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Bell MT" panose="02020503060305020303" pitchFamily="18" charset="0"/>
                <a:ea typeface="+mj-ea"/>
                <a:cs typeface="+mj-cs"/>
              </a:rPr>
              <a:t>PROCESADOR DE TEXTOS</a:t>
            </a:r>
            <a:br>
              <a:rPr kumimoji="0" lang="es-MX" sz="3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Bell MT" panose="02020503060305020303" pitchFamily="18" charset="0"/>
                <a:ea typeface="+mj-ea"/>
                <a:cs typeface="+mj-cs"/>
              </a:rPr>
            </a:br>
            <a:r>
              <a:rPr kumimoji="0" lang="es-MX" sz="3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Bell MT" panose="02020503060305020303" pitchFamily="18" charset="0"/>
                <a:ea typeface="+mj-ea"/>
                <a:cs typeface="+mj-cs"/>
              </a:rPr>
              <a:t>PROFESOR: </a:t>
            </a:r>
            <a:r>
              <a:rPr kumimoji="0" lang="es-MX" sz="3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Bell MT" panose="02020503060305020303" pitchFamily="18" charset="0"/>
                <a:ea typeface="+mj-ea"/>
                <a:cs typeface="+mj-cs"/>
              </a:rPr>
              <a:t>MTRA. MARÍA ANGÉLICA BARRANCO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3400" b="0" i="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Bell MT" panose="02020503060305020303" pitchFamily="18" charset="0"/>
                <a:ea typeface="+mj-ea"/>
                <a:cs typeface="+mj-cs"/>
              </a:rPr>
              <a:t> PÉREZ</a:t>
            </a:r>
            <a:r>
              <a:rPr kumimoji="0" lang="es-MX" sz="3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Bell MT" panose="02020503060305020303" pitchFamily="18" charset="0"/>
                <a:ea typeface="+mj-ea"/>
                <a:cs typeface="+mj-cs"/>
              </a:rPr>
              <a:t/>
            </a:r>
            <a:br>
              <a:rPr kumimoji="0" lang="es-MX" sz="3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Bell MT" panose="02020503060305020303" pitchFamily="18" charset="0"/>
                <a:ea typeface="+mj-ea"/>
                <a:cs typeface="+mj-cs"/>
              </a:rPr>
            </a:br>
            <a:r>
              <a:rPr kumimoji="0" lang="es-MX" sz="3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Bell MT" panose="02020503060305020303" pitchFamily="18" charset="0"/>
                <a:ea typeface="+mj-ea"/>
                <a:cs typeface="+mj-cs"/>
              </a:rPr>
              <a:t>PERIODO: </a:t>
            </a:r>
            <a:r>
              <a:rPr kumimoji="0" lang="es-MX" sz="3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Bell MT" panose="02020503060305020303" pitchFamily="18" charset="0"/>
                <a:ea typeface="+mj-ea"/>
                <a:cs typeface="+mj-cs"/>
              </a:rPr>
              <a:t>ENERO-JUNIO 2017</a:t>
            </a:r>
            <a:r>
              <a:rPr kumimoji="0" lang="es-MX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es-MX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kumimoji="0" lang="es-MX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4294967295"/>
          </p:nvPr>
        </p:nvSpPr>
        <p:spPr>
          <a:xfrm>
            <a:off x="395536" y="-243408"/>
            <a:ext cx="8229600" cy="5919152"/>
          </a:xfrm>
        </p:spPr>
        <p:txBody>
          <a:bodyPr/>
          <a:lstStyle/>
          <a:p>
            <a:pPr marL="0" indent="0" algn="just">
              <a:buNone/>
            </a:pPr>
            <a:endParaRPr lang="es-MX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r>
              <a:rPr lang="es-MX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Objetivo de aprendizaje</a:t>
            </a:r>
          </a:p>
          <a:p>
            <a:pPr marL="0" indent="0" algn="just">
              <a:buNone/>
            </a:pPr>
            <a:r>
              <a:rPr lang="es-MX" dirty="0" smtClean="0">
                <a:latin typeface="Arial" panose="020B0604020202020204" pitchFamily="34" charset="0"/>
                <a:cs typeface="Arial" panose="020B0604020202020204" pitchFamily="34" charset="0"/>
              </a:rPr>
              <a:t>Utilizar las herramientas de un procesador de textos para realizar documentos con calidad profesional.</a:t>
            </a:r>
          </a:p>
          <a:p>
            <a:pPr marL="0" indent="0" algn="just">
              <a:buNone/>
            </a:pPr>
            <a:endParaRPr lang="es-MX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r>
              <a:rPr lang="es-MX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Competencia disciplinar</a:t>
            </a:r>
          </a:p>
          <a:p>
            <a:pPr marL="0" indent="0" algn="just">
              <a:buNone/>
            </a:pPr>
            <a:r>
              <a:rPr lang="es-MX" dirty="0" smtClean="0">
                <a:latin typeface="Arial" panose="020B0604020202020204" pitchFamily="34" charset="0"/>
                <a:cs typeface="Arial" panose="020B0604020202020204" pitchFamily="34" charset="0"/>
              </a:rPr>
              <a:t>Crea y/o edita documentos de manera electrónica utilizando un procesador de textos.</a:t>
            </a:r>
            <a:endParaRPr lang="es-MX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4284606573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9144000" cy="6049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9665342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4294967295"/>
          </p:nvPr>
        </p:nvSpPr>
        <p:spPr>
          <a:xfrm>
            <a:off x="467544" y="-315416"/>
            <a:ext cx="8229600" cy="5919152"/>
          </a:xfrm>
        </p:spPr>
        <p:txBody>
          <a:bodyPr/>
          <a:lstStyle/>
          <a:p>
            <a:pPr marL="0" indent="0" algn="just">
              <a:buNone/>
            </a:pPr>
            <a:endParaRPr lang="es-MX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r>
              <a:rPr lang="es-MX" b="1" dirty="0" smtClean="0">
                <a:latin typeface="Arial" panose="020B0604020202020204" pitchFamily="34" charset="0"/>
                <a:cs typeface="Arial" panose="020B0604020202020204" pitchFamily="34" charset="0"/>
              </a:rPr>
              <a:t>Refere</a:t>
            </a:r>
            <a:r>
              <a:rPr lang="es-MX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ncia Bibliográfica</a:t>
            </a:r>
          </a:p>
          <a:p>
            <a:pPr marL="0" indent="0" algn="just">
              <a:buNone/>
            </a:pPr>
            <a:endParaRPr lang="es-MX" sz="36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r>
              <a:rPr lang="es-MX" dirty="0" smtClean="0">
                <a:latin typeface="Arial" panose="020B0604020202020204" pitchFamily="34" charset="0"/>
                <a:cs typeface="Arial" panose="020B0604020202020204" pitchFamily="34" charset="0"/>
              </a:rPr>
              <a:t>Manual Microsoft Office 2010. Recuperado de: </a:t>
            </a:r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https://tchefonsecalfaro.files.wordpress.com</a:t>
            </a:r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s-MX" dirty="0" smtClean="0"/>
              <a:t>El 9 de marzo de 2017. </a:t>
            </a:r>
            <a:endParaRPr lang="es-MX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r>
              <a:rPr lang="es-MX" dirty="0" smtClean="0">
                <a:latin typeface="Arial" panose="020B0604020202020204" pitchFamily="34" charset="0"/>
                <a:cs typeface="Arial" panose="020B0604020202020204" pitchFamily="34" charset="0"/>
              </a:rPr>
              <a:t>Aula Clic. Recuperado de: </a:t>
            </a:r>
            <a:r>
              <a:rPr lang="es-MX" dirty="0" smtClean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www.aulaclic.es/word-2010/</a:t>
            </a:r>
            <a:r>
              <a:rPr lang="es-MX" dirty="0" smtClean="0">
                <a:latin typeface="Arial" panose="020B0604020202020204" pitchFamily="34" charset="0"/>
                <a:cs typeface="Arial" panose="020B0604020202020204" pitchFamily="34" charset="0"/>
              </a:rPr>
              <a:t>. El 10 de marzo de 2017.</a:t>
            </a:r>
          </a:p>
          <a:p>
            <a:pPr marL="0" indent="0" algn="just">
              <a:buNone/>
            </a:pP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313472596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LANTILLA-BACHILLERATO aceptad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PLANTILLA-BACHILLERATO aceptada</Template>
  <TotalTime>1316</TotalTime>
  <Words>88</Words>
  <Application>Microsoft Office PowerPoint</Application>
  <PresentationFormat>Presentación en pantalla (4:3)</PresentationFormat>
  <Paragraphs>18</Paragraphs>
  <Slides>4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4</vt:i4>
      </vt:variant>
    </vt:vector>
  </HeadingPairs>
  <TitlesOfParts>
    <vt:vector size="5" baseType="lpstr">
      <vt:lpstr>PLANTILLA-BACHILLERATO aceptada</vt:lpstr>
      <vt:lpstr>Presentación de PowerPoint</vt:lpstr>
      <vt:lpstr>Presentación de PowerPoint</vt:lpstr>
      <vt:lpstr>Presentación de PowerPoint</vt:lpstr>
      <vt:lpstr>Presentación de PowerPoint</vt:lpstr>
    </vt:vector>
  </TitlesOfParts>
  <Company>HOME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UNIT 3 THE NUMBERS</dc:title>
  <dc:creator>Angelica Barranco Perez</dc:creator>
  <cp:lastModifiedBy>DELL</cp:lastModifiedBy>
  <cp:revision>102</cp:revision>
  <dcterms:created xsi:type="dcterms:W3CDTF">2014-06-01T21:01:51Z</dcterms:created>
  <dcterms:modified xsi:type="dcterms:W3CDTF">2017-03-15T18:17:29Z</dcterms:modified>
</cp:coreProperties>
</file>