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66" r:id="rId4"/>
    <p:sldId id="262" r:id="rId5"/>
    <p:sldId id="265" r:id="rId6"/>
    <p:sldId id="261" r:id="rId7"/>
    <p:sldId id="25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51" autoAdjust="0"/>
  </p:normalViewPr>
  <p:slideViewPr>
    <p:cSldViewPr>
      <p:cViewPr>
        <p:scale>
          <a:sx n="79" d="100"/>
          <a:sy n="79" d="100"/>
        </p:scale>
        <p:origin x="-89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E6E34-530A-463E-BF7E-FDF1B97C0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2063D-8864-494B-A03F-54E8B26592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97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2063D-8864-494B-A03F-54E8B26592B2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2063D-8864-494B-A03F-54E8B26592B2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229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12601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12656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ÁREA ACADÉMICA: Innova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TEMA: Mercado y sus elementos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PROFESOR: Adriana Contreras Basurto.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PERIODO: Enero- Junio 17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dirty="0"/>
              <a:t>Pensamiento crítico. </a:t>
            </a:r>
            <a:r>
              <a:rPr lang="es-MX" dirty="0"/>
              <a:t>Piensa crítica y reflexivamente.</a:t>
            </a:r>
          </a:p>
          <a:p>
            <a:pPr algn="just"/>
            <a:endParaRPr lang="es-MX" dirty="0"/>
          </a:p>
          <a:p>
            <a:pPr algn="just"/>
            <a:r>
              <a:rPr lang="es-MX" b="1" dirty="0"/>
              <a:t>Creatividad. </a:t>
            </a:r>
            <a:r>
              <a:rPr lang="es-MX" dirty="0"/>
              <a:t>Desarrolla innovaciones y propone soluciones a problemas a partir de métodos establecidos.</a:t>
            </a:r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3600" dirty="0"/>
              <a:t>Identificar desde el punto de vista de la economía, al mercado como un lugar donde se reúnen oferentes y demandantes, para determinar los precios de los bienes y servicios a través del comportamiento de la oferta y de la demanda. </a:t>
            </a:r>
          </a:p>
        </p:txBody>
      </p:sp>
    </p:spTree>
    <p:extLst>
      <p:ext uri="{BB962C8B-B14F-4D97-AF65-F5344CB8AC3E}">
        <p14:creationId xmlns:p14="http://schemas.microsoft.com/office/powerpoint/2010/main" val="337046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5"/>
            <a:ext cx="8229600" cy="704168"/>
          </a:xfrm>
        </p:spPr>
        <p:txBody>
          <a:bodyPr>
            <a:normAutofit fontScale="90000"/>
          </a:bodyPr>
          <a:lstStyle/>
          <a:p>
            <a:r>
              <a:rPr lang="es-MX" dirty="0"/>
              <a:t>MAPA CONCEPTUAL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711233"/>
            <a:ext cx="5544616" cy="1231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r>
              <a:rPr lang="es-MX" b="1" dirty="0"/>
              <a:t>Mercado y sus elementos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348" y="2427571"/>
            <a:ext cx="1728192" cy="16439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s-MX" sz="1600" dirty="0"/>
              <a:t>Área geográfica o virtual.</a:t>
            </a:r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63677" y="2511217"/>
            <a:ext cx="1576841" cy="15768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600" dirty="0"/>
              <a:t>Compradores y vendedores.</a:t>
            </a:r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5721" y="2486009"/>
            <a:ext cx="1944216" cy="1602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600" dirty="0"/>
              <a:t>Transacciones económicas</a:t>
            </a:r>
          </a:p>
          <a:p>
            <a:pPr marL="0" indent="0" algn="just">
              <a:buNone/>
            </a:pPr>
            <a:endParaRPr lang="es-MX" sz="1200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571234" y="2476327"/>
            <a:ext cx="1687988" cy="1595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600" dirty="0"/>
              <a:t>Productos y servicios</a:t>
            </a:r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 flipV="1">
            <a:off x="1220449" y="2197861"/>
            <a:ext cx="6123859" cy="1233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214715" y="2297592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98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5"/>
            <a:ext cx="8229600" cy="704168"/>
          </a:xfrm>
        </p:spPr>
        <p:txBody>
          <a:bodyPr>
            <a:normAutofit fontScale="90000"/>
          </a:bodyPr>
          <a:lstStyle/>
          <a:p>
            <a:r>
              <a:rPr lang="es-MX" dirty="0"/>
              <a:t>CONCEPTUAL  MAP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99692" y="711233"/>
            <a:ext cx="5544616" cy="1231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/>
          </a:p>
          <a:p>
            <a:pPr algn="ctr"/>
            <a:r>
              <a:rPr lang="es-MX" sz="2000" b="1" dirty="0" err="1"/>
              <a:t>Market</a:t>
            </a:r>
            <a:r>
              <a:rPr lang="es-MX" sz="2000" b="1" dirty="0"/>
              <a:t> and </a:t>
            </a:r>
            <a:r>
              <a:rPr lang="es-MX" sz="2000" b="1" dirty="0" err="1"/>
              <a:t>its</a:t>
            </a:r>
            <a:r>
              <a:rPr lang="es-MX" sz="2000" b="1" dirty="0"/>
              <a:t> </a:t>
            </a:r>
            <a:r>
              <a:rPr lang="es-MX" sz="2000" b="1" dirty="0" err="1"/>
              <a:t>elements</a:t>
            </a:r>
            <a:endParaRPr lang="es-MX" sz="20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2348" y="2427571"/>
            <a:ext cx="1728192" cy="16439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s-MX" sz="1600" dirty="0" err="1"/>
              <a:t>Geographic</a:t>
            </a:r>
            <a:r>
              <a:rPr lang="es-MX" sz="1600" dirty="0"/>
              <a:t> </a:t>
            </a:r>
            <a:r>
              <a:rPr lang="es-MX" sz="1600" dirty="0" err="1"/>
              <a:t>or</a:t>
            </a:r>
            <a:r>
              <a:rPr lang="es-MX" sz="1600" dirty="0"/>
              <a:t> virtual área.</a:t>
            </a:r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63677" y="2511217"/>
            <a:ext cx="1576841" cy="15768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600" dirty="0" err="1"/>
              <a:t>Buyers</a:t>
            </a:r>
            <a:r>
              <a:rPr lang="es-MX" sz="1600" dirty="0"/>
              <a:t> and </a:t>
            </a:r>
            <a:r>
              <a:rPr lang="es-MX" sz="1600" dirty="0" err="1"/>
              <a:t>sellers</a:t>
            </a:r>
            <a:endParaRPr lang="es-MX" sz="1600" dirty="0"/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405721" y="2486009"/>
            <a:ext cx="1944216" cy="1602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600" dirty="0" err="1"/>
              <a:t>Economic</a:t>
            </a:r>
            <a:r>
              <a:rPr lang="es-MX" sz="1600" dirty="0"/>
              <a:t> </a:t>
            </a:r>
            <a:r>
              <a:rPr lang="es-MX" sz="1600" dirty="0" err="1"/>
              <a:t>transactions</a:t>
            </a:r>
            <a:endParaRPr lang="es-MX" sz="1600" dirty="0"/>
          </a:p>
          <a:p>
            <a:pPr marL="0" indent="0" algn="just">
              <a:buNone/>
            </a:pPr>
            <a:endParaRPr lang="es-MX" sz="1200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571234" y="2476327"/>
            <a:ext cx="1687988" cy="1595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600" dirty="0" err="1"/>
              <a:t>Products</a:t>
            </a:r>
            <a:r>
              <a:rPr lang="es-MX" sz="1600" dirty="0"/>
              <a:t> and </a:t>
            </a:r>
            <a:r>
              <a:rPr lang="es-MX" sz="1600" dirty="0" err="1"/>
              <a:t>services</a:t>
            </a:r>
            <a:endParaRPr lang="es-MX" sz="1600" dirty="0"/>
          </a:p>
        </p:txBody>
      </p:sp>
      <p:cxnSp>
        <p:nvCxnSpPr>
          <p:cNvPr id="24" name="Conector recto 23"/>
          <p:cNvCxnSpPr>
            <a:cxnSpLocks/>
          </p:cNvCxnSpPr>
          <p:nvPr/>
        </p:nvCxnSpPr>
        <p:spPr>
          <a:xfrm flipV="1">
            <a:off x="1220449" y="2197861"/>
            <a:ext cx="6123859" cy="1233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18 Flecha derecha"/>
          <p:cNvSpPr/>
          <p:nvPr/>
        </p:nvSpPr>
        <p:spPr>
          <a:xfrm rot="16200000" flipH="1">
            <a:off x="1163797" y="2274719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8 Flecha derecha"/>
          <p:cNvSpPr/>
          <p:nvPr/>
        </p:nvSpPr>
        <p:spPr>
          <a:xfrm rot="16200000" flipH="1">
            <a:off x="3195446" y="2331327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18 Flecha derecha"/>
          <p:cNvSpPr/>
          <p:nvPr/>
        </p:nvSpPr>
        <p:spPr>
          <a:xfrm rot="16200000" flipH="1">
            <a:off x="5277011" y="2333525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18 Flecha derecha"/>
          <p:cNvSpPr/>
          <p:nvPr/>
        </p:nvSpPr>
        <p:spPr>
          <a:xfrm rot="16200000" flipH="1">
            <a:off x="7214715" y="2297592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8 Flecha derecha"/>
          <p:cNvSpPr/>
          <p:nvPr/>
        </p:nvSpPr>
        <p:spPr>
          <a:xfrm rot="16200000" flipH="1">
            <a:off x="4554401" y="2022136"/>
            <a:ext cx="201637" cy="883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6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PALABRAS CLAVE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b="1" dirty="0"/>
              <a:t>Mercado, </a:t>
            </a:r>
            <a:r>
              <a:rPr lang="en-US" sz="3600" b="1" dirty="0" err="1"/>
              <a:t>lugar</a:t>
            </a:r>
            <a:r>
              <a:rPr lang="en-US" sz="3600" b="1" dirty="0"/>
              <a:t>, virtual, comprador y   </a:t>
            </a:r>
            <a:r>
              <a:rPr lang="en-US" sz="3600" b="1" dirty="0" err="1"/>
              <a:t>vendedor</a:t>
            </a:r>
            <a:r>
              <a:rPr lang="en-US" sz="3600" b="1" dirty="0"/>
              <a:t>, </a:t>
            </a:r>
            <a:r>
              <a:rPr lang="en-US" sz="3600" b="1" dirty="0" err="1"/>
              <a:t>transacción</a:t>
            </a:r>
            <a:r>
              <a:rPr lang="en-US" sz="3600" b="1" dirty="0"/>
              <a:t>, </a:t>
            </a:r>
            <a:r>
              <a:rPr lang="en-US" sz="3600" b="1" dirty="0" err="1"/>
              <a:t>producto</a:t>
            </a:r>
            <a:r>
              <a:rPr lang="en-US" sz="3600" b="1" dirty="0"/>
              <a:t> y </a:t>
            </a:r>
            <a:r>
              <a:rPr lang="en-US" sz="3600" b="1" dirty="0" err="1"/>
              <a:t>servicio</a:t>
            </a:r>
            <a:r>
              <a:rPr lang="en-US" sz="3600" b="1" dirty="0"/>
              <a:t>.</a:t>
            </a:r>
          </a:p>
          <a:p>
            <a:pPr algn="just"/>
            <a:endParaRPr lang="en-US" sz="3600" b="1" dirty="0"/>
          </a:p>
          <a:p>
            <a:pPr algn="just"/>
            <a:r>
              <a:rPr lang="en-US" sz="3600" b="1" u="sng" dirty="0"/>
              <a:t> Keywords:</a:t>
            </a:r>
            <a:r>
              <a:rPr lang="en-US" sz="3600" b="1" dirty="0"/>
              <a:t> Market, place, virtual, buyer, seller, transaction, product y service.</a:t>
            </a:r>
          </a:p>
          <a:p>
            <a:pPr algn="just"/>
            <a:endParaRPr lang="es-MX" sz="36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cs typeface="Arial" pitchFamily="34" charset="0"/>
              </a:rPr>
              <a:t>keywords prayer , sentence, paragraph and text</a:t>
            </a:r>
            <a:r>
              <a:rPr kumimoji="0" lang="es-MX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Physical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73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MUCH G. L. (2012). Fundamentos de Administración. México: Ed. Trillas. OLMOS A. J. (2007). Tu potencial emprendedor. México: Ed. Pearson Educación. KLOTER, P. A. (2013). Fundamentos de Marketing. México: Ed. Pearson </a:t>
            </a:r>
            <a:r>
              <a:rPr lang="es-MX" dirty="0" err="1"/>
              <a:t>Education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6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216</Words>
  <Application>Microsoft Office PowerPoint</Application>
  <PresentationFormat>Presentación en pantalla (4:3)</PresentationFormat>
  <Paragraphs>31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ÁREA ACADÉMICA: Innova TEMA: Mercado y sus elementos PROFESOR: Adriana Contreras Basurto. PERIODO: Enero- Junio 17 </vt:lpstr>
      <vt:lpstr>COMPETENCIAS</vt:lpstr>
      <vt:lpstr>OBJETIVO</vt:lpstr>
      <vt:lpstr>MAPA CONCEPTUAL </vt:lpstr>
      <vt:lpstr>CONCEPTUAL  MAP</vt:lpstr>
      <vt:lpstr>PALABRAS CLAVE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96</cp:revision>
  <dcterms:created xsi:type="dcterms:W3CDTF">2015-04-07T18:25:10Z</dcterms:created>
  <dcterms:modified xsi:type="dcterms:W3CDTF">2017-03-24T15:26:59Z</dcterms:modified>
</cp:coreProperties>
</file>