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65" r:id="rId4"/>
    <p:sldId id="262" r:id="rId5"/>
    <p:sldId id="263" r:id="rId6"/>
    <p:sldId id="261" r:id="rId7"/>
    <p:sldId id="25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51" autoAdjust="0"/>
  </p:normalViewPr>
  <p:slideViewPr>
    <p:cSldViewPr>
      <p:cViewPr>
        <p:scale>
          <a:sx n="79" d="100"/>
          <a:sy n="79" d="100"/>
        </p:scale>
        <p:origin x="-89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E6E34-530A-463E-BF7E-FDF1B97C0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2063D-8864-494B-A03F-54E8B26592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97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2063D-8864-494B-A03F-54E8B26592B2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2063D-8864-494B-A03F-54E8B26592B2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52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12601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12656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ÁREA ACADÉMICA: Innova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TEMA: Logotipo y sus características.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PROFESOR: Adriana Contreras Basurto.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PERIODO: Enero- Junio 17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dirty="0"/>
              <a:t>Pensamiento crítico. </a:t>
            </a:r>
            <a:r>
              <a:rPr lang="es-MX" dirty="0"/>
              <a:t>Piensa crítica y reflexivamente.</a:t>
            </a:r>
          </a:p>
          <a:p>
            <a:pPr algn="just"/>
            <a:endParaRPr lang="es-MX" dirty="0"/>
          </a:p>
          <a:p>
            <a:pPr algn="just"/>
            <a:r>
              <a:rPr lang="es-MX" b="1" dirty="0"/>
              <a:t>Creatividad. </a:t>
            </a:r>
            <a:r>
              <a:rPr lang="es-MX" dirty="0"/>
              <a:t>Desarrolla innovaciones y propone soluciones a problemas a partir de métodos establecidos.</a:t>
            </a:r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/>
          </a:bodyPr>
          <a:lstStyle/>
          <a:p>
            <a:pPr algn="just"/>
            <a:r>
              <a:rPr lang="es-MX" sz="3600" dirty="0"/>
              <a:t>Identificar el dibujo o símbolo que distingue a una empresa, institución o sociedad y las cosas que tienen </a:t>
            </a:r>
            <a:r>
              <a:rPr lang="es-MX" sz="3600"/>
              <a:t>relación con ella. 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37046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5"/>
            <a:ext cx="8229600" cy="704168"/>
          </a:xfrm>
        </p:spPr>
        <p:txBody>
          <a:bodyPr>
            <a:normAutofit fontScale="90000"/>
          </a:bodyPr>
          <a:lstStyle/>
          <a:p>
            <a:r>
              <a:rPr lang="es-MX" dirty="0"/>
              <a:t>MAPA CONCEPTUAL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711233"/>
            <a:ext cx="5544616" cy="1231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r>
              <a:rPr lang="es-MX" b="1" dirty="0"/>
              <a:t>Logotipo y sus características</a:t>
            </a:r>
          </a:p>
          <a:p>
            <a:pPr algn="just"/>
            <a:r>
              <a:rPr lang="es-MX" dirty="0"/>
              <a:t>Dibujo o símbolo que distingue a una empresa, institución o sociedad y a las cosas que tienen relación con ella. </a:t>
            </a:r>
          </a:p>
          <a:p>
            <a:pPr algn="ctr"/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348" y="2427570"/>
            <a:ext cx="1728192" cy="20095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just">
              <a:buNone/>
            </a:pPr>
            <a:r>
              <a:rPr lang="es-MX" sz="1200" b="1" dirty="0"/>
              <a:t>Simplicidad</a:t>
            </a:r>
          </a:p>
          <a:p>
            <a:pPr marL="0" indent="0" algn="just">
              <a:buNone/>
            </a:pPr>
            <a:r>
              <a:rPr lang="es-MX" sz="1200" b="1" dirty="0"/>
              <a:t> </a:t>
            </a:r>
            <a:r>
              <a:rPr lang="es-MX" sz="1200" dirty="0"/>
              <a:t>Un logotipo es un impacto de 1 segundo, las imágenes deberán ser comprensibles, poco complejas, simplificar al máximo y tener mucho cuidado con los colores. </a:t>
            </a:r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63677" y="2511217"/>
            <a:ext cx="1576841" cy="181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 Legibilidad </a:t>
            </a:r>
          </a:p>
          <a:p>
            <a:pPr marL="0" indent="0" algn="just">
              <a:buNone/>
            </a:pPr>
            <a:r>
              <a:rPr lang="es-MX" sz="1200" dirty="0"/>
              <a:t>La tipografía debe ser clara, fácil de leer y a poder ser personalizada, que cualquiera pueda identificar la tipografía con la marca.</a:t>
            </a:r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5721" y="2486009"/>
            <a:ext cx="1944216" cy="1602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Claridad </a:t>
            </a:r>
          </a:p>
          <a:p>
            <a:pPr marL="0" indent="0" algn="just">
              <a:buNone/>
            </a:pPr>
            <a:r>
              <a:rPr lang="es-MX" sz="1200" dirty="0"/>
              <a:t>El logotipo debe reflejar los valores de la empresa y ser lo suficientemente descriptivo con la actividad de la misma. </a:t>
            </a:r>
          </a:p>
          <a:p>
            <a:pPr marL="0" indent="0" algn="just">
              <a:buNone/>
            </a:pPr>
            <a:endParaRPr lang="es-MX" sz="1200" dirty="0"/>
          </a:p>
          <a:p>
            <a:pPr marL="0" indent="0" algn="just">
              <a:buNone/>
            </a:pPr>
            <a:endParaRPr lang="es-MX" sz="1200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691245" y="2492897"/>
            <a:ext cx="1687988" cy="1595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Equilibrio </a:t>
            </a:r>
          </a:p>
          <a:p>
            <a:pPr marL="0" indent="0" algn="just">
              <a:buNone/>
            </a:pPr>
            <a:r>
              <a:rPr lang="es-MX" sz="1200" dirty="0"/>
              <a:t>Al unir los elementos se observe uno solo, de forma sólida y sin fisuras. </a:t>
            </a:r>
          </a:p>
          <a:p>
            <a:pPr marL="0" indent="0" algn="just">
              <a:buNone/>
            </a:pPr>
            <a:endParaRPr lang="es-MX" sz="1200" dirty="0"/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65677" y="4509120"/>
            <a:ext cx="2216251" cy="1152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 Color </a:t>
            </a:r>
          </a:p>
          <a:p>
            <a:pPr marL="0" indent="0" algn="just">
              <a:buNone/>
            </a:pPr>
            <a:r>
              <a:rPr lang="es-MX" sz="1200" dirty="0"/>
              <a:t>La elección del color con versiones cromáticas para el buen funcionamiento del mismo en cualquier soporte. </a:t>
            </a:r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24768" y="4509120"/>
            <a:ext cx="2042921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 Originalidad </a:t>
            </a:r>
          </a:p>
          <a:p>
            <a:pPr marL="0" indent="0" algn="just">
              <a:buNone/>
            </a:pPr>
            <a:r>
              <a:rPr lang="es-MX" sz="1200" dirty="0"/>
              <a:t>La representación gráfica que destaque sobre las otras, algo que la haga diferente, única y recordable. </a:t>
            </a:r>
          </a:p>
          <a:p>
            <a:pPr marL="0" indent="0" algn="just">
              <a:buNone/>
            </a:pPr>
            <a:endParaRPr lang="es-MX" sz="1200" dirty="0"/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99386" y="4509120"/>
            <a:ext cx="2014014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 Vigencia </a:t>
            </a:r>
          </a:p>
          <a:p>
            <a:pPr marL="0" indent="0" algn="just">
              <a:buNone/>
            </a:pPr>
            <a:r>
              <a:rPr lang="es-MX" sz="1200" dirty="0"/>
              <a:t>No dejarse llevar por tendencias atemporales, considerar algo que siempre sea actual y no envejezca con el tiempo. </a:t>
            </a:r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876256" y="4509121"/>
            <a:ext cx="2088232" cy="936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Veracidad</a:t>
            </a:r>
          </a:p>
          <a:p>
            <a:pPr marL="0" indent="0" algn="just">
              <a:buNone/>
            </a:pPr>
            <a:r>
              <a:rPr lang="es-MX" sz="1200" dirty="0"/>
              <a:t>Un logo no debe engañar, debe mostrar una realidad.</a:t>
            </a:r>
          </a:p>
          <a:p>
            <a:pPr marL="0" indent="0" algn="just">
              <a:buNone/>
            </a:pPr>
            <a:endParaRPr lang="es-MX" sz="1200" dirty="0"/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999558" y="3309369"/>
            <a:ext cx="2207116" cy="4837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1220449" y="2210199"/>
            <a:ext cx="7239983" cy="786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17 Flecha derecha"/>
          <p:cNvSpPr/>
          <p:nvPr/>
        </p:nvSpPr>
        <p:spPr>
          <a:xfrm rot="16200000" flipH="1">
            <a:off x="3140432" y="3318584"/>
            <a:ext cx="2182561" cy="5449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17 Flecha derecha"/>
          <p:cNvSpPr/>
          <p:nvPr/>
        </p:nvSpPr>
        <p:spPr>
          <a:xfrm rot="16200000" flipH="1">
            <a:off x="5373326" y="3308371"/>
            <a:ext cx="2211759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17 Flecha derecha"/>
          <p:cNvSpPr/>
          <p:nvPr/>
        </p:nvSpPr>
        <p:spPr>
          <a:xfrm rot="16200000" flipH="1">
            <a:off x="7346247" y="3295361"/>
            <a:ext cx="2218472" cy="6502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315498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98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5"/>
            <a:ext cx="8229600" cy="704168"/>
          </a:xfrm>
        </p:spPr>
        <p:txBody>
          <a:bodyPr>
            <a:normAutofit fontScale="90000"/>
          </a:bodyPr>
          <a:lstStyle/>
          <a:p>
            <a:r>
              <a:rPr lang="es-MX" dirty="0"/>
              <a:t>CONCEPTUAL MAP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711233"/>
            <a:ext cx="5544616" cy="1231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r>
              <a:rPr lang="en-US" b="1" dirty="0"/>
              <a:t>Logo and its characteristics </a:t>
            </a:r>
          </a:p>
          <a:p>
            <a:pPr algn="just"/>
            <a:r>
              <a:rPr lang="en-US" dirty="0"/>
              <a:t>Drawing or symbol that distinguishes a company, institution or society and the things that have relationship with it.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348" y="2427570"/>
            <a:ext cx="1728192" cy="20095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47500" lnSpcReduction="20000"/>
          </a:bodyPr>
          <a:lstStyle/>
          <a:p>
            <a:pPr marL="0" indent="0" algn="just">
              <a:buNone/>
            </a:pPr>
            <a:r>
              <a:rPr lang="en-US" b="1" dirty="0"/>
              <a:t>Simplicity </a:t>
            </a:r>
            <a:r>
              <a:rPr lang="en-US" dirty="0"/>
              <a:t> </a:t>
            </a:r>
          </a:p>
          <a:p>
            <a:pPr marL="0" indent="0" algn="just">
              <a:buNone/>
            </a:pPr>
            <a:r>
              <a:rPr lang="en-US" dirty="0"/>
              <a:t>A logo is an impact of 1 second, the images should be understandable, uncomplicated, simplify to the maximum and be very careful with the colors.</a:t>
            </a:r>
            <a:r>
              <a:rPr lang="es-MX" sz="1200" dirty="0"/>
              <a:t>. </a:t>
            </a:r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225693" y="2511217"/>
            <a:ext cx="1814825" cy="181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 </a:t>
            </a:r>
            <a:r>
              <a:rPr lang="en-US" sz="1400" b="1" dirty="0"/>
              <a:t>Readability </a:t>
            </a:r>
          </a:p>
          <a:p>
            <a:pPr marL="0" indent="0" algn="just">
              <a:buNone/>
            </a:pPr>
            <a:r>
              <a:rPr lang="en-US" sz="1400" dirty="0"/>
              <a:t>The typography must be clear, easy to read and to be personalized, that anyone can identify the typography with the mark.</a:t>
            </a:r>
            <a:endParaRPr lang="es-MX" sz="1400" dirty="0"/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5721" y="2486009"/>
            <a:ext cx="1944216" cy="1602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b="1" dirty="0"/>
              <a:t>Clarity </a:t>
            </a:r>
          </a:p>
          <a:p>
            <a:pPr marL="0" indent="0" algn="just">
              <a:buNone/>
            </a:pPr>
            <a:r>
              <a:rPr lang="en-US" sz="1500" dirty="0"/>
              <a:t>The logo should reflect the values ​​of the company and be descriptive enough with the activity of it.</a:t>
            </a:r>
            <a:endParaRPr lang="es-MX" sz="1500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691245" y="2492897"/>
            <a:ext cx="1687988" cy="1595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b="1" dirty="0"/>
              <a:t>Balance</a:t>
            </a:r>
          </a:p>
          <a:p>
            <a:pPr marL="0" indent="0" algn="just">
              <a:buNone/>
            </a:pPr>
            <a:r>
              <a:rPr lang="en-US" sz="1500" dirty="0"/>
              <a:t>When joining the elements observe only one, solid and seamless.</a:t>
            </a:r>
            <a:endParaRPr lang="es-MX" sz="1500" dirty="0"/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252348" y="4509120"/>
            <a:ext cx="2029580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500" b="1" dirty="0"/>
              <a:t> </a:t>
            </a:r>
            <a:r>
              <a:rPr lang="en-US" sz="1500" b="1" dirty="0"/>
              <a:t>Color </a:t>
            </a:r>
          </a:p>
          <a:p>
            <a:pPr marL="0" indent="0" algn="just">
              <a:buNone/>
            </a:pPr>
            <a:r>
              <a:rPr lang="en-US" sz="1500" dirty="0"/>
              <a:t>The choice of color with chromatic versions for the proper functioning of the same in any medium.</a:t>
            </a:r>
            <a:endParaRPr lang="es-MX" sz="1500" dirty="0"/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44784" y="4437110"/>
            <a:ext cx="2091746" cy="16561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/>
              <a:t>Originality </a:t>
            </a:r>
          </a:p>
          <a:p>
            <a:pPr marL="0" indent="0" algn="just">
              <a:buNone/>
            </a:pPr>
            <a:r>
              <a:rPr lang="en-US" sz="1400" dirty="0"/>
              <a:t>The graphic representation that stands out over the others, something that makes it different, unique and </a:t>
            </a:r>
            <a:r>
              <a:rPr lang="en-US" sz="1400" dirty="0" err="1"/>
              <a:t>rememberable</a:t>
            </a:r>
            <a:r>
              <a:rPr lang="en-US" sz="1400" dirty="0"/>
              <a:t>.</a:t>
            </a:r>
            <a:endParaRPr lang="es-MX" sz="1400" dirty="0"/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99386" y="4509120"/>
            <a:ext cx="2014014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400" b="1" dirty="0"/>
              <a:t> </a:t>
            </a:r>
            <a:r>
              <a:rPr lang="en-US" sz="1400" b="1" dirty="0"/>
              <a:t>Validity </a:t>
            </a:r>
          </a:p>
          <a:p>
            <a:pPr marL="0" indent="0" algn="just">
              <a:buNone/>
            </a:pPr>
            <a:r>
              <a:rPr lang="en-US" sz="1400" dirty="0"/>
              <a:t>Do not be carried away by timeless tendencies, consider something that is always current and does not age with time.</a:t>
            </a:r>
            <a:endParaRPr lang="es-MX" sz="1400" dirty="0"/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876256" y="4509120"/>
            <a:ext cx="2088232" cy="11228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b="1" dirty="0"/>
              <a:t>Veracity </a:t>
            </a:r>
          </a:p>
          <a:p>
            <a:pPr marL="0" indent="0" algn="just">
              <a:buNone/>
            </a:pPr>
            <a:r>
              <a:rPr lang="en-US" sz="1500" dirty="0"/>
              <a:t>A logo should not deceive, it should show a reality.</a:t>
            </a:r>
            <a:endParaRPr lang="es-MX" sz="1500" dirty="0"/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999558" y="3309369"/>
            <a:ext cx="2207116" cy="4837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1220449" y="2210199"/>
            <a:ext cx="7239983" cy="786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17 Flecha derecha"/>
          <p:cNvSpPr/>
          <p:nvPr/>
        </p:nvSpPr>
        <p:spPr>
          <a:xfrm rot="16200000" flipH="1">
            <a:off x="3193160" y="3265856"/>
            <a:ext cx="2068332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17 Flecha derecha"/>
          <p:cNvSpPr/>
          <p:nvPr/>
        </p:nvSpPr>
        <p:spPr>
          <a:xfrm rot="16200000" flipH="1">
            <a:off x="5373326" y="3308371"/>
            <a:ext cx="2211759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17 Flecha derecha"/>
          <p:cNvSpPr/>
          <p:nvPr/>
        </p:nvSpPr>
        <p:spPr>
          <a:xfrm rot="16200000" flipH="1">
            <a:off x="7346247" y="3295361"/>
            <a:ext cx="2218472" cy="6502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315498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25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PALABRAS CLAVE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b="1" dirty="0" err="1"/>
              <a:t>Simplicidad</a:t>
            </a:r>
            <a:r>
              <a:rPr lang="en-US" sz="3600" b="1" dirty="0"/>
              <a:t>, </a:t>
            </a:r>
            <a:r>
              <a:rPr lang="en-US" sz="3600" b="1" dirty="0" err="1"/>
              <a:t>legibilidad</a:t>
            </a:r>
            <a:r>
              <a:rPr lang="en-US" sz="3600" b="1" dirty="0"/>
              <a:t>, </a:t>
            </a:r>
            <a:r>
              <a:rPr lang="en-US" sz="3600" b="1" dirty="0" err="1"/>
              <a:t>claridad</a:t>
            </a:r>
            <a:r>
              <a:rPr lang="en-US" sz="3600" b="1" dirty="0"/>
              <a:t>, </a:t>
            </a:r>
            <a:r>
              <a:rPr lang="en-US" sz="3600" b="1" dirty="0" err="1"/>
              <a:t>equilibrio</a:t>
            </a:r>
            <a:r>
              <a:rPr lang="en-US" sz="3600" b="1" dirty="0"/>
              <a:t>, color, </a:t>
            </a:r>
            <a:r>
              <a:rPr lang="en-US" sz="3600" b="1" dirty="0" err="1"/>
              <a:t>originalidad</a:t>
            </a:r>
            <a:r>
              <a:rPr lang="en-US" sz="3600" b="1" dirty="0"/>
              <a:t>, </a:t>
            </a:r>
            <a:r>
              <a:rPr lang="en-US" sz="3600" b="1" dirty="0" err="1"/>
              <a:t>vigencia</a:t>
            </a:r>
            <a:r>
              <a:rPr lang="en-US" sz="3600" b="1" dirty="0"/>
              <a:t>, </a:t>
            </a:r>
            <a:r>
              <a:rPr lang="en-US" sz="3600" b="1" dirty="0" err="1"/>
              <a:t>veracidad</a:t>
            </a:r>
            <a:r>
              <a:rPr lang="en-US" sz="3600" b="1" dirty="0"/>
              <a:t>. </a:t>
            </a:r>
          </a:p>
          <a:p>
            <a:pPr algn="just"/>
            <a:r>
              <a:rPr lang="en-US" sz="3600" b="1" u="sng" dirty="0"/>
              <a:t>Keywords: </a:t>
            </a:r>
            <a:r>
              <a:rPr lang="en-US" sz="3600" b="1" dirty="0"/>
              <a:t>Simplicity, readability, clarity, balance, color, originality, validity, veracity.</a:t>
            </a:r>
            <a:endParaRPr lang="es-MX" sz="36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cs typeface="Arial" pitchFamily="34" charset="0"/>
              </a:rPr>
              <a:t>keywords prayer , sentence, paragraph and text</a:t>
            </a:r>
            <a:r>
              <a:rPr kumimoji="0" lang="es-MX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Physical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73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MUCH G. L. (2012). Fundamentos de Administración. México: Ed. Trillas. OLMOS A. J. (2007). </a:t>
            </a:r>
          </a:p>
          <a:p>
            <a:pPr algn="just"/>
            <a:r>
              <a:rPr lang="es-MX" dirty="0"/>
              <a:t>Tu potencial emprendedor. México: Ed. Pearson Educación. KLOTER, P. A. (2013).</a:t>
            </a:r>
          </a:p>
          <a:p>
            <a:pPr algn="just"/>
            <a:r>
              <a:rPr lang="es-MX" dirty="0"/>
              <a:t> Fundamentos de Marketing. México: Ed. Pearson </a:t>
            </a:r>
            <a:r>
              <a:rPr lang="es-MX" dirty="0" err="1"/>
              <a:t>Education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6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522</Words>
  <Application>Microsoft Office PowerPoint</Application>
  <PresentationFormat>Presentación en pantalla (4:3)</PresentationFormat>
  <Paragraphs>58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ÁREA ACADÉMICA: Innova TEMA: Logotipo y sus características. PROFESOR: Adriana Contreras Basurto. PERIODO: Enero- Junio 17 </vt:lpstr>
      <vt:lpstr>COMPETENCIAS</vt:lpstr>
      <vt:lpstr>OBJETIVO</vt:lpstr>
      <vt:lpstr>MAPA CONCEPTUAL </vt:lpstr>
      <vt:lpstr>CONCEPTUAL MAP</vt:lpstr>
      <vt:lpstr>PALABRAS CLAVE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84</cp:revision>
  <dcterms:created xsi:type="dcterms:W3CDTF">2015-04-07T18:25:10Z</dcterms:created>
  <dcterms:modified xsi:type="dcterms:W3CDTF">2017-03-24T15:25:09Z</dcterms:modified>
</cp:coreProperties>
</file>