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0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-129317" y="34824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265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Español I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Requisitos para una Lectura Eficiente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Enero- Junio 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Comunicación. </a:t>
            </a:r>
            <a:r>
              <a:rPr lang="es-MX" dirty="0"/>
              <a:t>Se expresa y se comunica.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Pensamiento crítico. </a:t>
            </a:r>
            <a:r>
              <a:rPr lang="es-MX" dirty="0"/>
              <a:t>Piensa crítica y reflexivamente.</a:t>
            </a:r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600"/>
              <a:t>Comprender </a:t>
            </a:r>
            <a:r>
              <a:rPr lang="es-MX" sz="3600" dirty="0"/>
              <a:t>la importancia de desarrollar procesos de análisis y comprensión lectora con el fin de mejorar su capacidad crítica y reflexiva que le permite interpretar pensamientos e ideas. </a:t>
            </a:r>
          </a:p>
        </p:txBody>
      </p:sp>
    </p:spTree>
    <p:extLst>
      <p:ext uri="{BB962C8B-B14F-4D97-AF65-F5344CB8AC3E}">
        <p14:creationId xmlns:p14="http://schemas.microsoft.com/office/powerpoint/2010/main" val="337046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MAPA CONCEPTUAL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1110127"/>
            <a:ext cx="5544616" cy="8603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endParaRPr lang="es-MX" sz="900" dirty="0"/>
          </a:p>
          <a:p>
            <a:pPr algn="ctr"/>
            <a:r>
              <a:rPr lang="es-MX" sz="1600" b="1" dirty="0"/>
              <a:t>Requisitos para una lectura eficiente</a:t>
            </a:r>
          </a:p>
          <a:p>
            <a:pPr algn="ctr"/>
            <a:r>
              <a:rPr lang="es-MX" sz="1600" b="1" dirty="0"/>
              <a:t> </a:t>
            </a:r>
            <a:r>
              <a:rPr lang="es-MX" sz="1600" dirty="0"/>
              <a:t>Aspectos ambientales, psicológicos y físicos</a:t>
            </a:r>
            <a:r>
              <a:rPr lang="es-MX" dirty="0"/>
              <a:t>.</a:t>
            </a:r>
            <a:br>
              <a:rPr lang="es-MX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883" y="2471048"/>
            <a:ext cx="1728192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s-MX" sz="1200" b="1" dirty="0"/>
              <a:t>Un lugar confortable y silencioso 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91103" y="2492897"/>
            <a:ext cx="1576841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Un área bien iluminada y ventilada</a:t>
            </a:r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9831" y="2528902"/>
            <a:ext cx="1944216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Silla o escritorio a una altura apropiada </a:t>
            </a:r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69233" y="2492897"/>
            <a:ext cx="1687988" cy="9636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Alternar cada hora de lectura con alguna actividad ligera </a:t>
            </a:r>
          </a:p>
          <a:p>
            <a:pPr marL="0" indent="0" algn="ctr">
              <a:buNone/>
            </a:pPr>
            <a:r>
              <a:rPr lang="es-MX" sz="1200" b="1" dirty="0"/>
              <a:t> </a:t>
            </a:r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Vigilar la higiene de los ojos </a:t>
            </a:r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1760" y="3717032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dirty="0"/>
              <a:t> </a:t>
            </a:r>
            <a:r>
              <a:rPr lang="es-MX" sz="1200" b="1" dirty="0"/>
              <a:t>Sustituir la gran cantidad de alimentos “chatarra” que nos asedian de manera cotidiana </a:t>
            </a:r>
          </a:p>
          <a:p>
            <a:pPr marL="0" indent="0" algn="ctr">
              <a:buNone/>
            </a:pPr>
            <a:r>
              <a:rPr lang="es-MX" sz="1200" b="1" dirty="0"/>
              <a:t>Una </a:t>
            </a:r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Mirar hacia abajo al salir de un lugar caliente y cerrado (habitación, biblioteca, cine)</a:t>
            </a:r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04248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/>
              <a:t>Conocer mejor a un gran amigo: un libro</a:t>
            </a:r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1415485" y="2893442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541021" y="2917996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792900" y="2888798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759524" y="2882084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CONCEPTUAL 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1110127"/>
            <a:ext cx="5544616" cy="8603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endParaRPr lang="es-MX" sz="900" dirty="0"/>
          </a:p>
          <a:p>
            <a:pPr algn="ctr"/>
            <a:r>
              <a:rPr lang="en-US" dirty="0"/>
              <a:t>Requirements for efficient reading  Environmental, psychological and physical aspects.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883" y="2471048"/>
            <a:ext cx="1728192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s-MX" sz="1600" dirty="0"/>
              <a:t>A </a:t>
            </a:r>
            <a:r>
              <a:rPr lang="es-MX" sz="1600" dirty="0" err="1"/>
              <a:t>comfortable</a:t>
            </a:r>
            <a:r>
              <a:rPr lang="es-MX" sz="1600" dirty="0"/>
              <a:t> and </a:t>
            </a:r>
            <a:r>
              <a:rPr lang="es-MX" sz="1600" dirty="0" err="1"/>
              <a:t>quiet</a:t>
            </a:r>
            <a:r>
              <a:rPr lang="es-MX" sz="1600" dirty="0"/>
              <a:t> place</a:t>
            </a:r>
            <a:endParaRPr lang="es-MX" sz="1600" b="1" dirty="0"/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91103" y="2492898"/>
            <a:ext cx="1576841" cy="6120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A well-lit and ventilated area</a:t>
            </a:r>
            <a:endParaRPr lang="es-MX" sz="1600" b="1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9831" y="2528902"/>
            <a:ext cx="1944216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Chair or desk at an appropriate height</a:t>
            </a:r>
            <a:endParaRPr lang="es-MX" sz="1600" b="1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69233" y="2492897"/>
            <a:ext cx="1687988" cy="11407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Alternate each hour of reading with some light activity</a:t>
            </a:r>
            <a:r>
              <a:rPr lang="es-MX" sz="1600" b="1" dirty="0"/>
              <a:t> </a:t>
            </a:r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/>
              <a:t>Monitor </a:t>
            </a:r>
            <a:r>
              <a:rPr lang="es-MX" sz="1600" dirty="0" err="1"/>
              <a:t>eye</a:t>
            </a:r>
            <a:r>
              <a:rPr lang="es-MX" sz="1600" dirty="0"/>
              <a:t> </a:t>
            </a:r>
            <a:r>
              <a:rPr lang="es-MX" sz="1600" dirty="0" err="1"/>
              <a:t>hygiene</a:t>
            </a:r>
            <a:endParaRPr lang="es-MX" sz="1600" b="1" dirty="0"/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1760" y="3717032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Replace the large amount of "junk" foods .</a:t>
            </a:r>
            <a:endParaRPr lang="es-MX" sz="1600" b="1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Look down when leaving a warm and closed place (room, library, cinema)</a:t>
            </a:r>
            <a:endParaRPr lang="es-MX" sz="1600" b="1" dirty="0"/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04248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Get to know a great friend: a book</a:t>
            </a:r>
            <a:endParaRPr lang="es-MX" sz="1600" b="1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1415485" y="2893442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541021" y="2917996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792900" y="2888798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759524" y="2882084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16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PALABRAS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b="1" dirty="0"/>
          </a:p>
          <a:p>
            <a:pPr algn="just"/>
            <a:r>
              <a:rPr lang="es-MX" sz="3600" b="1" dirty="0"/>
              <a:t>Ambientales, psicológicos y físicos.</a:t>
            </a:r>
          </a:p>
          <a:p>
            <a:pPr algn="just"/>
            <a:endParaRPr lang="es-MX" sz="3600" b="1" dirty="0"/>
          </a:p>
          <a:p>
            <a:pPr algn="just"/>
            <a:r>
              <a:rPr lang="en-US" sz="3600" b="1" u="sng" dirty="0"/>
              <a:t>Keywords: </a:t>
            </a:r>
            <a:r>
              <a:rPr lang="en-US" sz="3600" b="1" dirty="0"/>
              <a:t>environmental, </a:t>
            </a:r>
            <a:r>
              <a:rPr lang="es-MX" b="1" dirty="0" err="1"/>
              <a:t>psychological</a:t>
            </a:r>
            <a:r>
              <a:rPr lang="es-MX" b="1" dirty="0"/>
              <a:t> and </a:t>
            </a:r>
            <a:r>
              <a:rPr lang="es-MX" b="1" dirty="0" err="1"/>
              <a:t>physical</a:t>
            </a:r>
            <a:r>
              <a:rPr lang="es-MX" b="1" dirty="0"/>
              <a:t>.</a:t>
            </a:r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PAREDES Chavarría, Elia Acacia, </a:t>
            </a:r>
            <a:r>
              <a:rPr lang="es-MX" i="1" dirty="0"/>
              <a:t>Ejercicios Léxico-Ortográficos. Con</a:t>
            </a:r>
            <a:r>
              <a:rPr lang="es-MX" dirty="0"/>
              <a:t> </a:t>
            </a:r>
            <a:r>
              <a:rPr lang="es-MX" i="1" dirty="0"/>
              <a:t>actividades de estimulación cerebral</a:t>
            </a:r>
            <a:r>
              <a:rPr lang="es-MX" dirty="0"/>
              <a:t>. 2ª ed. Ed. </a:t>
            </a:r>
            <a:r>
              <a:rPr lang="es-MX" dirty="0" err="1"/>
              <a:t>Limusa</a:t>
            </a:r>
            <a:r>
              <a:rPr lang="es-MX" dirty="0"/>
              <a:t>, México,</a:t>
            </a:r>
          </a:p>
          <a:p>
            <a:pPr marL="0" indent="0">
              <a:buNone/>
            </a:pPr>
            <a:r>
              <a:rPr lang="es-MX" dirty="0"/>
              <a:t>     2010.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 </a:t>
            </a:r>
            <a:r>
              <a:rPr lang="es-MX" i="1" dirty="0"/>
              <a:t>Método integrado de ejercicios de  lectura y redacción. </a:t>
            </a:r>
            <a:r>
              <a:rPr lang="es-MX" dirty="0"/>
              <a:t>2ª ed. Ed. </a:t>
            </a:r>
            <a:r>
              <a:rPr lang="es-MX" dirty="0" err="1"/>
              <a:t>Limusa</a:t>
            </a:r>
            <a:r>
              <a:rPr lang="es-MX" dirty="0"/>
              <a:t>,  2010.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</a:t>
            </a:r>
            <a:r>
              <a:rPr lang="es-MX" i="1" dirty="0"/>
              <a:t>Prontuario de lectura, lingüística,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i="1" dirty="0"/>
              <a:t>redacción, comunicación oral y nociones de literatura</a:t>
            </a:r>
            <a:r>
              <a:rPr lang="es-MX" dirty="0"/>
              <a:t>, 2ª ed. Ed.</a:t>
            </a:r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err="1"/>
              <a:t>Limusa</a:t>
            </a:r>
            <a:r>
              <a:rPr lang="es-MX" dirty="0"/>
              <a:t>, 2010.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268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 ACADÉMICA: Español I TEMA: Requisitos para una Lectura Eficiente PROFESOR: Adriana Contreras Basurto. PERIODO: Enero- Junio 17 </vt:lpstr>
      <vt:lpstr>COMPETENCIAS</vt:lpstr>
      <vt:lpstr>OBJETIVO</vt:lpstr>
      <vt:lpstr>MAPA CONCEPTUAL </vt:lpstr>
      <vt:lpstr>CONCEPTUAL 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34</cp:revision>
  <dcterms:created xsi:type="dcterms:W3CDTF">2015-04-07T18:25:10Z</dcterms:created>
  <dcterms:modified xsi:type="dcterms:W3CDTF">2017-03-24T15:13:08Z</dcterms:modified>
</cp:coreProperties>
</file>