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2E9F9-F3B8-4A71-A025-4D1EE18FDAA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9992A79-AE3D-4D5F-9F0F-95D9C8A6E56C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</a:rPr>
            <a:t>ILUSTRADORES Y ENCICLOPEDISTAS</a:t>
          </a:r>
          <a:endParaRPr lang="es-MX" sz="2400" b="1" dirty="0">
            <a:solidFill>
              <a:schemeClr val="tx1"/>
            </a:solidFill>
          </a:endParaRPr>
        </a:p>
      </dgm:t>
    </dgm:pt>
    <dgm:pt modelId="{849A4D0D-7277-48B7-B97B-3B2509FD3C2C}" type="parTrans" cxnId="{E463AA04-3A4A-4DF1-9068-A00D7B83889A}">
      <dgm:prSet/>
      <dgm:spPr/>
      <dgm:t>
        <a:bodyPr/>
        <a:lstStyle/>
        <a:p>
          <a:endParaRPr lang="es-MX"/>
        </a:p>
      </dgm:t>
    </dgm:pt>
    <dgm:pt modelId="{E0536375-7FAA-411D-B876-A2A9E91CE20C}" type="sibTrans" cxnId="{E463AA04-3A4A-4DF1-9068-A00D7B83889A}">
      <dgm:prSet/>
      <dgm:spPr/>
      <dgm:t>
        <a:bodyPr/>
        <a:lstStyle/>
        <a:p>
          <a:endParaRPr lang="es-MX"/>
        </a:p>
      </dgm:t>
    </dgm:pt>
    <dgm:pt modelId="{FCE23910-1F4C-4958-9CCC-FF1A22A23235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LOCKE</a:t>
          </a:r>
          <a:endParaRPr lang="es-MX" sz="2000" dirty="0">
            <a:solidFill>
              <a:schemeClr val="tx1"/>
            </a:solidFill>
          </a:endParaRPr>
        </a:p>
      </dgm:t>
    </dgm:pt>
    <dgm:pt modelId="{79AD5665-F45D-4450-94B5-0E703A4ED162}" type="parTrans" cxnId="{F4434704-D994-4B8F-943A-4D2A5253F48C}">
      <dgm:prSet/>
      <dgm:spPr/>
      <dgm:t>
        <a:bodyPr/>
        <a:lstStyle/>
        <a:p>
          <a:endParaRPr lang="es-MX"/>
        </a:p>
      </dgm:t>
    </dgm:pt>
    <dgm:pt modelId="{96DD448A-E97A-482E-8192-BE7AA749FB4A}" type="sibTrans" cxnId="{F4434704-D994-4B8F-943A-4D2A5253F48C}">
      <dgm:prSet/>
      <dgm:spPr/>
      <dgm:t>
        <a:bodyPr/>
        <a:lstStyle/>
        <a:p>
          <a:endParaRPr lang="es-MX"/>
        </a:p>
      </dgm:t>
    </dgm:pt>
    <dgm:pt modelId="{50581DBE-9C81-45B9-BCE0-FB7525D68D96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ROUSSEAU</a:t>
          </a:r>
          <a:endParaRPr lang="es-MX" sz="1800" dirty="0">
            <a:solidFill>
              <a:schemeClr val="tx1"/>
            </a:solidFill>
          </a:endParaRPr>
        </a:p>
      </dgm:t>
    </dgm:pt>
    <dgm:pt modelId="{6B993740-71EA-4E8E-A2EC-BE368E073299}" type="parTrans" cxnId="{7638E8C6-2C80-4DEA-920C-A647DC7F97BE}">
      <dgm:prSet/>
      <dgm:spPr/>
      <dgm:t>
        <a:bodyPr/>
        <a:lstStyle/>
        <a:p>
          <a:endParaRPr lang="es-MX"/>
        </a:p>
      </dgm:t>
    </dgm:pt>
    <dgm:pt modelId="{CF2FA89B-8CD8-40EE-8849-7EFC0FC965CF}" type="sibTrans" cxnId="{7638E8C6-2C80-4DEA-920C-A647DC7F97BE}">
      <dgm:prSet/>
      <dgm:spPr/>
      <dgm:t>
        <a:bodyPr/>
        <a:lstStyle/>
        <a:p>
          <a:endParaRPr lang="es-MX"/>
        </a:p>
      </dgm:t>
    </dgm:pt>
    <dgm:pt modelId="{7507BFF6-3C3B-4990-9397-37B18AFE086D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MONTESQUIEU</a:t>
          </a:r>
          <a:endParaRPr lang="es-MX" sz="1600" dirty="0">
            <a:solidFill>
              <a:schemeClr val="tx1"/>
            </a:solidFill>
          </a:endParaRPr>
        </a:p>
      </dgm:t>
    </dgm:pt>
    <dgm:pt modelId="{0F7DFB5B-7813-4A97-AD82-A069D63D0A8E}" type="parTrans" cxnId="{04DFF7B3-D951-40A1-A9EF-DCB35C191778}">
      <dgm:prSet/>
      <dgm:spPr/>
      <dgm:t>
        <a:bodyPr/>
        <a:lstStyle/>
        <a:p>
          <a:endParaRPr lang="es-MX"/>
        </a:p>
      </dgm:t>
    </dgm:pt>
    <dgm:pt modelId="{77E8719D-32DB-4537-A608-FCBD1170AB49}" type="sibTrans" cxnId="{04DFF7B3-D951-40A1-A9EF-DCB35C191778}">
      <dgm:prSet/>
      <dgm:spPr/>
      <dgm:t>
        <a:bodyPr/>
        <a:lstStyle/>
        <a:p>
          <a:endParaRPr lang="es-MX"/>
        </a:p>
      </dgm:t>
    </dgm:pt>
    <dgm:pt modelId="{93F77770-0A00-4253-871C-236B47B02F4B}">
      <dgm:prSet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DIDEROT</a:t>
          </a:r>
          <a:endParaRPr lang="es-MX" sz="1800" dirty="0">
            <a:solidFill>
              <a:schemeClr val="tx1"/>
            </a:solidFill>
          </a:endParaRPr>
        </a:p>
      </dgm:t>
    </dgm:pt>
    <dgm:pt modelId="{6025E1CC-5900-45EF-A96A-B1EB420CA620}" type="parTrans" cxnId="{A4D8EE4C-8DE7-4A05-B4DA-6AF0AF6AFB6C}">
      <dgm:prSet/>
      <dgm:spPr/>
      <dgm:t>
        <a:bodyPr/>
        <a:lstStyle/>
        <a:p>
          <a:endParaRPr lang="es-MX"/>
        </a:p>
      </dgm:t>
    </dgm:pt>
    <dgm:pt modelId="{081B8985-1DB9-48A3-9D2C-24D3BEAD4298}" type="sibTrans" cxnId="{A4D8EE4C-8DE7-4A05-B4DA-6AF0AF6AFB6C}">
      <dgm:prSet/>
      <dgm:spPr/>
      <dgm:t>
        <a:bodyPr/>
        <a:lstStyle/>
        <a:p>
          <a:endParaRPr lang="es-MX"/>
        </a:p>
      </dgm:t>
    </dgm:pt>
    <dgm:pt modelId="{58CAC6A1-7765-4DAE-8C1E-A7E44B953681}">
      <dgm:prSet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VOLTAIRE</a:t>
          </a:r>
          <a:endParaRPr lang="es-MX" sz="1800" dirty="0">
            <a:solidFill>
              <a:schemeClr val="tx1"/>
            </a:solidFill>
          </a:endParaRPr>
        </a:p>
      </dgm:t>
    </dgm:pt>
    <dgm:pt modelId="{96C6E4E1-BBF1-49F2-9A70-2C041291ADE6}" type="parTrans" cxnId="{BDBC7364-EC9A-4DDB-A6B2-CC405FE19D7C}">
      <dgm:prSet/>
      <dgm:spPr/>
      <dgm:t>
        <a:bodyPr/>
        <a:lstStyle/>
        <a:p>
          <a:endParaRPr lang="es-MX"/>
        </a:p>
      </dgm:t>
    </dgm:pt>
    <dgm:pt modelId="{1DFAF476-3743-46FB-9EA2-608853F7B040}" type="sibTrans" cxnId="{BDBC7364-EC9A-4DDB-A6B2-CC405FE19D7C}">
      <dgm:prSet/>
      <dgm:spPr/>
      <dgm:t>
        <a:bodyPr/>
        <a:lstStyle/>
        <a:p>
          <a:endParaRPr lang="es-MX"/>
        </a:p>
      </dgm:t>
    </dgm:pt>
    <dgm:pt modelId="{56D231BC-4B41-4DC1-A467-A3F3477D952F}">
      <dgm:prSet custT="1"/>
      <dgm:spPr>
        <a:noFill/>
        <a:ln>
          <a:noFill/>
        </a:ln>
      </dgm:spPr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D’ALEMBERT</a:t>
          </a:r>
          <a:endParaRPr lang="es-MX" sz="1600" dirty="0">
            <a:solidFill>
              <a:schemeClr val="tx1"/>
            </a:solidFill>
          </a:endParaRPr>
        </a:p>
      </dgm:t>
    </dgm:pt>
    <dgm:pt modelId="{DE7480A8-542A-4430-9FC0-FAC4C0D94995}" type="parTrans" cxnId="{F26A6A59-1EBD-42F9-8B7B-CD1853A829E9}">
      <dgm:prSet/>
      <dgm:spPr/>
      <dgm:t>
        <a:bodyPr/>
        <a:lstStyle/>
        <a:p>
          <a:endParaRPr lang="es-MX"/>
        </a:p>
      </dgm:t>
    </dgm:pt>
    <dgm:pt modelId="{3388E46F-81FB-48BB-9A8A-226F35C50F47}" type="sibTrans" cxnId="{F26A6A59-1EBD-42F9-8B7B-CD1853A829E9}">
      <dgm:prSet/>
      <dgm:spPr/>
      <dgm:t>
        <a:bodyPr/>
        <a:lstStyle/>
        <a:p>
          <a:endParaRPr lang="es-MX"/>
        </a:p>
      </dgm:t>
    </dgm:pt>
    <dgm:pt modelId="{1F9ACD30-28E2-4FD9-AF42-DE126E69C495}">
      <dgm:prSet custT="1"/>
      <dgm:spPr>
        <a:noFill/>
        <a:ln>
          <a:noFill/>
        </a:ln>
      </dgm:spPr>
      <dgm:t>
        <a:bodyPr/>
        <a:lstStyle/>
        <a:p>
          <a:r>
            <a:rPr lang="es-MX" sz="1400" b="1" dirty="0" smtClean="0">
              <a:solidFill>
                <a:schemeClr val="tx1"/>
              </a:solidFill>
            </a:rPr>
            <a:t>PADRE DEL LIBERALISMO Y PARTIDARIO DEL  MONARQUISMO CONSTITUCIONAL</a:t>
          </a:r>
          <a:endParaRPr lang="es-MX" sz="1400" b="1" dirty="0">
            <a:solidFill>
              <a:schemeClr val="tx1"/>
            </a:solidFill>
          </a:endParaRPr>
        </a:p>
      </dgm:t>
    </dgm:pt>
    <dgm:pt modelId="{7DB641A8-B280-4F3D-9574-E19E89DE9A9A}" type="parTrans" cxnId="{3C09B68F-E75C-43DF-ABED-50DD2E2B62E6}">
      <dgm:prSet/>
      <dgm:spPr/>
      <dgm:t>
        <a:bodyPr/>
        <a:lstStyle/>
        <a:p>
          <a:endParaRPr lang="es-MX"/>
        </a:p>
      </dgm:t>
    </dgm:pt>
    <dgm:pt modelId="{E1A30B19-55D1-4E86-85AB-553105DF312A}" type="sibTrans" cxnId="{3C09B68F-E75C-43DF-ABED-50DD2E2B62E6}">
      <dgm:prSet/>
      <dgm:spPr/>
      <dgm:t>
        <a:bodyPr/>
        <a:lstStyle/>
        <a:p>
          <a:endParaRPr lang="es-MX"/>
        </a:p>
      </dgm:t>
    </dgm:pt>
    <dgm:pt modelId="{9E2F208E-A7B9-4EFA-979D-78B3644A6C94}">
      <dgm:prSet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EL CONTRATO SOCIAL </a:t>
          </a:r>
          <a:endParaRPr lang="es-MX" sz="1600" dirty="0">
            <a:solidFill>
              <a:schemeClr val="tx1"/>
            </a:solidFill>
          </a:endParaRPr>
        </a:p>
      </dgm:t>
    </dgm:pt>
    <dgm:pt modelId="{2CAD74CE-FB22-4434-97CE-40D8BCE098BD}" type="parTrans" cxnId="{99D6F445-7B75-4E66-93CE-4757400FDB84}">
      <dgm:prSet/>
      <dgm:spPr/>
      <dgm:t>
        <a:bodyPr/>
        <a:lstStyle/>
        <a:p>
          <a:endParaRPr lang="es-MX"/>
        </a:p>
      </dgm:t>
    </dgm:pt>
    <dgm:pt modelId="{0DF17313-0362-422E-A93D-5B95781E4E40}" type="sibTrans" cxnId="{99D6F445-7B75-4E66-93CE-4757400FDB84}">
      <dgm:prSet/>
      <dgm:spPr/>
      <dgm:t>
        <a:bodyPr/>
        <a:lstStyle/>
        <a:p>
          <a:endParaRPr lang="es-MX"/>
        </a:p>
      </dgm:t>
    </dgm:pt>
    <dgm:pt modelId="{50E1BF6F-8C70-4A48-AFCC-4CE802075992}">
      <dgm:prSet custT="1"/>
      <dgm:spPr>
        <a:noFill/>
        <a:ln>
          <a:noFill/>
        </a:ln>
      </dgm:spPr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ESPÍRITU DE LAS LEYES, DIVISIÓN DE PODERES</a:t>
          </a:r>
          <a:endParaRPr lang="es-MX" sz="1600" dirty="0">
            <a:solidFill>
              <a:schemeClr val="tx1"/>
            </a:solidFill>
          </a:endParaRPr>
        </a:p>
      </dgm:t>
    </dgm:pt>
    <dgm:pt modelId="{FCE58784-6615-4D81-A8EF-AF21955D3C7A}" type="parTrans" cxnId="{2AF0C29C-1D95-417C-88FD-63CF2FC674D0}">
      <dgm:prSet/>
      <dgm:spPr/>
      <dgm:t>
        <a:bodyPr/>
        <a:lstStyle/>
        <a:p>
          <a:endParaRPr lang="es-MX"/>
        </a:p>
      </dgm:t>
    </dgm:pt>
    <dgm:pt modelId="{43FAC263-84C1-4806-A084-552C8073A744}" type="sibTrans" cxnId="{2AF0C29C-1D95-417C-88FD-63CF2FC674D0}">
      <dgm:prSet/>
      <dgm:spPr/>
      <dgm:t>
        <a:bodyPr/>
        <a:lstStyle/>
        <a:p>
          <a:endParaRPr lang="es-MX"/>
        </a:p>
      </dgm:t>
    </dgm:pt>
    <dgm:pt modelId="{D8D67EB0-3615-4811-8FC2-AB8B44CDB1CF}">
      <dgm:prSet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REDACTOR DE LA ENCICLOPEDIA</a:t>
          </a:r>
          <a:endParaRPr lang="es-MX" sz="1600" dirty="0">
            <a:solidFill>
              <a:schemeClr val="tx1"/>
            </a:solidFill>
          </a:endParaRPr>
        </a:p>
      </dgm:t>
    </dgm:pt>
    <dgm:pt modelId="{499AED85-DC38-448B-B480-3CC31FE0ACFB}" type="parTrans" cxnId="{24E54F74-771B-4FBE-8ACE-D73804A39647}">
      <dgm:prSet/>
      <dgm:spPr/>
      <dgm:t>
        <a:bodyPr/>
        <a:lstStyle/>
        <a:p>
          <a:endParaRPr lang="es-MX"/>
        </a:p>
      </dgm:t>
    </dgm:pt>
    <dgm:pt modelId="{CF9CB16E-6390-454E-8B28-7C65610C6963}" type="sibTrans" cxnId="{24E54F74-771B-4FBE-8ACE-D73804A39647}">
      <dgm:prSet/>
      <dgm:spPr/>
      <dgm:t>
        <a:bodyPr/>
        <a:lstStyle/>
        <a:p>
          <a:endParaRPr lang="es-MX"/>
        </a:p>
      </dgm:t>
    </dgm:pt>
    <dgm:pt modelId="{F6EBCBD8-AB63-4925-ADB0-2B7F41EAA64A}">
      <dgm:prSet custT="1"/>
      <dgm:spPr>
        <a:noFill/>
        <a:ln>
          <a:noFill/>
        </a:ln>
      </dgm:spPr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DEFIENDE LA IDEA DE LA MODERNIDAD</a:t>
          </a:r>
          <a:endParaRPr lang="es-MX" sz="1600" dirty="0">
            <a:solidFill>
              <a:schemeClr val="tx1"/>
            </a:solidFill>
          </a:endParaRPr>
        </a:p>
      </dgm:t>
    </dgm:pt>
    <dgm:pt modelId="{844736AB-5097-480A-8C3A-C793088DF77B}" type="parTrans" cxnId="{7A73B82D-EEEB-425A-9208-43DF21AF702E}">
      <dgm:prSet/>
      <dgm:spPr/>
      <dgm:t>
        <a:bodyPr/>
        <a:lstStyle/>
        <a:p>
          <a:endParaRPr lang="es-MX"/>
        </a:p>
      </dgm:t>
    </dgm:pt>
    <dgm:pt modelId="{9F40F3B6-3ECC-4584-9599-EDA48F283446}" type="sibTrans" cxnId="{7A73B82D-EEEB-425A-9208-43DF21AF702E}">
      <dgm:prSet/>
      <dgm:spPr/>
      <dgm:t>
        <a:bodyPr/>
        <a:lstStyle/>
        <a:p>
          <a:endParaRPr lang="es-MX"/>
        </a:p>
      </dgm:t>
    </dgm:pt>
    <dgm:pt modelId="{1F7BCD59-8ED2-49E2-A53E-9558541142A2}">
      <dgm:prSet custT="1"/>
      <dgm:spPr>
        <a:noFill/>
        <a:ln>
          <a:noFill/>
        </a:ln>
      </dgm:spPr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EDITOR DE LA ENCICLOPEDIA</a:t>
          </a:r>
          <a:endParaRPr lang="es-MX" sz="1400" dirty="0">
            <a:solidFill>
              <a:schemeClr val="tx1"/>
            </a:solidFill>
          </a:endParaRPr>
        </a:p>
      </dgm:t>
    </dgm:pt>
    <dgm:pt modelId="{B60D820A-6545-4D0A-B022-ADDECB50C069}" type="parTrans" cxnId="{0B4AAADC-9580-4915-B882-C75EAF7E9A5E}">
      <dgm:prSet/>
      <dgm:spPr/>
      <dgm:t>
        <a:bodyPr/>
        <a:lstStyle/>
        <a:p>
          <a:endParaRPr lang="es-MX"/>
        </a:p>
      </dgm:t>
    </dgm:pt>
    <dgm:pt modelId="{D78DD5DD-1565-4630-940C-6CF355D449B0}" type="sibTrans" cxnId="{0B4AAADC-9580-4915-B882-C75EAF7E9A5E}">
      <dgm:prSet/>
      <dgm:spPr/>
      <dgm:t>
        <a:bodyPr/>
        <a:lstStyle/>
        <a:p>
          <a:endParaRPr lang="es-MX"/>
        </a:p>
      </dgm:t>
    </dgm:pt>
    <dgm:pt modelId="{EC7A0DB6-AD28-4C8D-A5E9-F086CA510FFB}" type="pres">
      <dgm:prSet presAssocID="{7FD2E9F9-F3B8-4A71-A025-4D1EE18FDA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5D598E0-B3C9-469E-B3D0-EE8383EDF050}" type="pres">
      <dgm:prSet presAssocID="{79992A79-AE3D-4D5F-9F0F-95D9C8A6E56C}" presName="hierRoot1" presStyleCnt="0">
        <dgm:presLayoutVars>
          <dgm:hierBranch val="init"/>
        </dgm:presLayoutVars>
      </dgm:prSet>
      <dgm:spPr/>
    </dgm:pt>
    <dgm:pt modelId="{EDDBF693-245C-4B9E-8538-BC726AABAF31}" type="pres">
      <dgm:prSet presAssocID="{79992A79-AE3D-4D5F-9F0F-95D9C8A6E56C}" presName="rootComposite1" presStyleCnt="0"/>
      <dgm:spPr/>
    </dgm:pt>
    <dgm:pt modelId="{16FCACEB-314D-4F87-BA75-61522F3D3283}" type="pres">
      <dgm:prSet presAssocID="{79992A79-AE3D-4D5F-9F0F-95D9C8A6E56C}" presName="rootText1" presStyleLbl="node0" presStyleIdx="0" presStyleCnt="1" custScaleX="2000000" custScaleY="976242" custLinFactY="-1453486" custLinFactNeighborX="-36247" custLinFactNeighborY="-15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A74592A-DF23-40A4-9D1B-E0C03A5135E0}" type="pres">
      <dgm:prSet presAssocID="{79992A79-AE3D-4D5F-9F0F-95D9C8A6E56C}" presName="rootConnector1" presStyleLbl="node1" presStyleIdx="0" presStyleCnt="0"/>
      <dgm:spPr/>
      <dgm:t>
        <a:bodyPr/>
        <a:lstStyle/>
        <a:p>
          <a:endParaRPr lang="es-MX"/>
        </a:p>
      </dgm:t>
    </dgm:pt>
    <dgm:pt modelId="{20EF59DA-5B89-41CB-A1C4-150DB698552C}" type="pres">
      <dgm:prSet presAssocID="{79992A79-AE3D-4D5F-9F0F-95D9C8A6E56C}" presName="hierChild2" presStyleCnt="0"/>
      <dgm:spPr/>
    </dgm:pt>
    <dgm:pt modelId="{D01768A1-3D7A-47FD-9C9B-EDDB3783EADA}" type="pres">
      <dgm:prSet presAssocID="{79AD5665-F45D-4450-94B5-0E703A4ED162}" presName="Name37" presStyleLbl="parChTrans1D2" presStyleIdx="0" presStyleCnt="6"/>
      <dgm:spPr/>
      <dgm:t>
        <a:bodyPr/>
        <a:lstStyle/>
        <a:p>
          <a:endParaRPr lang="es-MX"/>
        </a:p>
      </dgm:t>
    </dgm:pt>
    <dgm:pt modelId="{FB624DAD-A03E-4F2F-A6EA-4C86778C21B9}" type="pres">
      <dgm:prSet presAssocID="{FCE23910-1F4C-4958-9CCC-FF1A22A23235}" presName="hierRoot2" presStyleCnt="0">
        <dgm:presLayoutVars>
          <dgm:hierBranch val="init"/>
        </dgm:presLayoutVars>
      </dgm:prSet>
      <dgm:spPr/>
    </dgm:pt>
    <dgm:pt modelId="{D8351D6B-7288-4F95-9FF3-AE5111D92C16}" type="pres">
      <dgm:prSet presAssocID="{FCE23910-1F4C-4958-9CCC-FF1A22A23235}" presName="rootComposite" presStyleCnt="0"/>
      <dgm:spPr/>
    </dgm:pt>
    <dgm:pt modelId="{EC125013-D33C-40E5-BA32-02A4B96E3F62}" type="pres">
      <dgm:prSet presAssocID="{FCE23910-1F4C-4958-9CCC-FF1A22A23235}" presName="rootText" presStyleLbl="node2" presStyleIdx="0" presStyleCnt="6" custScaleX="819657" custScaleY="583871" custLinFactY="-522282" custLinFactNeighborX="-85" custLinFactNeighborY="-6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1CC6B3F-9290-41CE-8381-6C2C8B810C9C}" type="pres">
      <dgm:prSet presAssocID="{FCE23910-1F4C-4958-9CCC-FF1A22A23235}" presName="rootConnector" presStyleLbl="node2" presStyleIdx="0" presStyleCnt="6"/>
      <dgm:spPr/>
      <dgm:t>
        <a:bodyPr/>
        <a:lstStyle/>
        <a:p>
          <a:endParaRPr lang="es-MX"/>
        </a:p>
      </dgm:t>
    </dgm:pt>
    <dgm:pt modelId="{ABB0252D-C761-4181-A481-21CFDB9B04DD}" type="pres">
      <dgm:prSet presAssocID="{FCE23910-1F4C-4958-9CCC-FF1A22A23235}" presName="hierChild4" presStyleCnt="0"/>
      <dgm:spPr/>
    </dgm:pt>
    <dgm:pt modelId="{EB16DBA5-6ABD-420D-BD6F-8FB476A1A49D}" type="pres">
      <dgm:prSet presAssocID="{7DB641A8-B280-4F3D-9574-E19E89DE9A9A}" presName="Name37" presStyleLbl="parChTrans1D3" presStyleIdx="0" presStyleCnt="6"/>
      <dgm:spPr/>
      <dgm:t>
        <a:bodyPr/>
        <a:lstStyle/>
        <a:p>
          <a:endParaRPr lang="es-MX"/>
        </a:p>
      </dgm:t>
    </dgm:pt>
    <dgm:pt modelId="{53C7DC57-5DC9-4369-A801-00E801C67378}" type="pres">
      <dgm:prSet presAssocID="{1F9ACD30-28E2-4FD9-AF42-DE126E69C495}" presName="hierRoot2" presStyleCnt="0">
        <dgm:presLayoutVars>
          <dgm:hierBranch val="init"/>
        </dgm:presLayoutVars>
      </dgm:prSet>
      <dgm:spPr/>
    </dgm:pt>
    <dgm:pt modelId="{91A4C42D-BC5E-404E-9B27-F68C6E131FAB}" type="pres">
      <dgm:prSet presAssocID="{1F9ACD30-28E2-4FD9-AF42-DE126E69C495}" presName="rootComposite" presStyleCnt="0"/>
      <dgm:spPr/>
    </dgm:pt>
    <dgm:pt modelId="{C79DE714-F462-4387-8755-563C3F6B673C}" type="pres">
      <dgm:prSet presAssocID="{1F9ACD30-28E2-4FD9-AF42-DE126E69C495}" presName="rootText" presStyleLbl="node3" presStyleIdx="0" presStyleCnt="6" custScaleX="880567" custScaleY="798633" custLinFactY="100000" custLinFactNeighborX="2130" custLinFactNeighborY="15515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15509DC-8A92-4A08-A814-4FF58E302B06}" type="pres">
      <dgm:prSet presAssocID="{1F9ACD30-28E2-4FD9-AF42-DE126E69C495}" presName="rootConnector" presStyleLbl="node3" presStyleIdx="0" presStyleCnt="6"/>
      <dgm:spPr/>
      <dgm:t>
        <a:bodyPr/>
        <a:lstStyle/>
        <a:p>
          <a:endParaRPr lang="es-MX"/>
        </a:p>
      </dgm:t>
    </dgm:pt>
    <dgm:pt modelId="{B45AD389-1905-4F29-9BA4-84DD9D938DBB}" type="pres">
      <dgm:prSet presAssocID="{1F9ACD30-28E2-4FD9-AF42-DE126E69C495}" presName="hierChild4" presStyleCnt="0"/>
      <dgm:spPr/>
    </dgm:pt>
    <dgm:pt modelId="{00629E63-3CEC-4709-B1A4-78C5E9BC8A5E}" type="pres">
      <dgm:prSet presAssocID="{1F9ACD30-28E2-4FD9-AF42-DE126E69C495}" presName="hierChild5" presStyleCnt="0"/>
      <dgm:spPr/>
    </dgm:pt>
    <dgm:pt modelId="{CA070A1D-E348-461D-B1D5-37C944C449B5}" type="pres">
      <dgm:prSet presAssocID="{FCE23910-1F4C-4958-9CCC-FF1A22A23235}" presName="hierChild5" presStyleCnt="0"/>
      <dgm:spPr/>
    </dgm:pt>
    <dgm:pt modelId="{3379196C-2C71-49AF-9CF6-894959FC7D83}" type="pres">
      <dgm:prSet presAssocID="{6B993740-71EA-4E8E-A2EC-BE368E073299}" presName="Name37" presStyleLbl="parChTrans1D2" presStyleIdx="1" presStyleCnt="6"/>
      <dgm:spPr/>
      <dgm:t>
        <a:bodyPr/>
        <a:lstStyle/>
        <a:p>
          <a:endParaRPr lang="es-MX"/>
        </a:p>
      </dgm:t>
    </dgm:pt>
    <dgm:pt modelId="{F4DD40ED-3F61-46DE-9CB7-A68A0D9D72CB}" type="pres">
      <dgm:prSet presAssocID="{50581DBE-9C81-45B9-BCE0-FB7525D68D96}" presName="hierRoot2" presStyleCnt="0">
        <dgm:presLayoutVars>
          <dgm:hierBranch val="init"/>
        </dgm:presLayoutVars>
      </dgm:prSet>
      <dgm:spPr/>
    </dgm:pt>
    <dgm:pt modelId="{AB05746B-13F5-46BA-89AC-E183D04B1DD7}" type="pres">
      <dgm:prSet presAssocID="{50581DBE-9C81-45B9-BCE0-FB7525D68D96}" presName="rootComposite" presStyleCnt="0"/>
      <dgm:spPr/>
    </dgm:pt>
    <dgm:pt modelId="{C06FAFF5-9340-4136-BABC-9550090C241E}" type="pres">
      <dgm:prSet presAssocID="{50581DBE-9C81-45B9-BCE0-FB7525D68D96}" presName="rootText" presStyleLbl="node2" presStyleIdx="1" presStyleCnt="6" custScaleX="917017" custScaleY="784161" custLinFactX="8629" custLinFactY="-200000" custLinFactNeighborX="100000" custLinFactNeighborY="-24591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92F5D66-9D18-420B-8705-30DFD4465B12}" type="pres">
      <dgm:prSet presAssocID="{50581DBE-9C81-45B9-BCE0-FB7525D68D96}" presName="rootConnector" presStyleLbl="node2" presStyleIdx="1" presStyleCnt="6"/>
      <dgm:spPr/>
      <dgm:t>
        <a:bodyPr/>
        <a:lstStyle/>
        <a:p>
          <a:endParaRPr lang="es-MX"/>
        </a:p>
      </dgm:t>
    </dgm:pt>
    <dgm:pt modelId="{8C03167C-843E-43F8-A060-329A75769C90}" type="pres">
      <dgm:prSet presAssocID="{50581DBE-9C81-45B9-BCE0-FB7525D68D96}" presName="hierChild4" presStyleCnt="0"/>
      <dgm:spPr/>
    </dgm:pt>
    <dgm:pt modelId="{0F05816B-E0B5-4079-B327-22812F161EDA}" type="pres">
      <dgm:prSet presAssocID="{2CAD74CE-FB22-4434-97CE-40D8BCE098BD}" presName="Name37" presStyleLbl="parChTrans1D3" presStyleIdx="1" presStyleCnt="6"/>
      <dgm:spPr/>
      <dgm:t>
        <a:bodyPr/>
        <a:lstStyle/>
        <a:p>
          <a:endParaRPr lang="es-MX"/>
        </a:p>
      </dgm:t>
    </dgm:pt>
    <dgm:pt modelId="{752BF194-3230-4056-87DE-07DB8C0306D3}" type="pres">
      <dgm:prSet presAssocID="{9E2F208E-A7B9-4EFA-979D-78B3644A6C94}" presName="hierRoot2" presStyleCnt="0">
        <dgm:presLayoutVars>
          <dgm:hierBranch val="init"/>
        </dgm:presLayoutVars>
      </dgm:prSet>
      <dgm:spPr/>
    </dgm:pt>
    <dgm:pt modelId="{A576A7FE-45AF-4A48-9FDD-3095869D6FF3}" type="pres">
      <dgm:prSet presAssocID="{9E2F208E-A7B9-4EFA-979D-78B3644A6C94}" presName="rootComposite" presStyleCnt="0"/>
      <dgm:spPr/>
    </dgm:pt>
    <dgm:pt modelId="{A031DB67-3D53-43F5-8FC9-B5399D749403}" type="pres">
      <dgm:prSet presAssocID="{9E2F208E-A7B9-4EFA-979D-78B3644A6C94}" presName="rootText" presStyleLbl="node3" presStyleIdx="1" presStyleCnt="6" custScaleX="875345" custScaleY="935042" custLinFactY="509664" custLinFactNeighborX="34220" custLinFactNeighborY="6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B2659A-84B6-4D57-B890-EAEA004923F4}" type="pres">
      <dgm:prSet presAssocID="{9E2F208E-A7B9-4EFA-979D-78B3644A6C94}" presName="rootConnector" presStyleLbl="node3" presStyleIdx="1" presStyleCnt="6"/>
      <dgm:spPr/>
      <dgm:t>
        <a:bodyPr/>
        <a:lstStyle/>
        <a:p>
          <a:endParaRPr lang="es-MX"/>
        </a:p>
      </dgm:t>
    </dgm:pt>
    <dgm:pt modelId="{1062C901-560E-4161-B25B-C3EAC459E879}" type="pres">
      <dgm:prSet presAssocID="{9E2F208E-A7B9-4EFA-979D-78B3644A6C94}" presName="hierChild4" presStyleCnt="0"/>
      <dgm:spPr/>
    </dgm:pt>
    <dgm:pt modelId="{DDC6346F-5984-4EC2-BC51-462CFFB92230}" type="pres">
      <dgm:prSet presAssocID="{9E2F208E-A7B9-4EFA-979D-78B3644A6C94}" presName="hierChild5" presStyleCnt="0"/>
      <dgm:spPr/>
    </dgm:pt>
    <dgm:pt modelId="{0AC80112-9CAF-4B38-912B-B5D35817A862}" type="pres">
      <dgm:prSet presAssocID="{50581DBE-9C81-45B9-BCE0-FB7525D68D96}" presName="hierChild5" presStyleCnt="0"/>
      <dgm:spPr/>
    </dgm:pt>
    <dgm:pt modelId="{857CD288-45F9-4241-B812-20165113DEE8}" type="pres">
      <dgm:prSet presAssocID="{0F7DFB5B-7813-4A97-AD82-A069D63D0A8E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902B244-00A2-4B19-BDE8-736C8496CB42}" type="pres">
      <dgm:prSet presAssocID="{7507BFF6-3C3B-4990-9397-37B18AFE086D}" presName="hierRoot2" presStyleCnt="0">
        <dgm:presLayoutVars>
          <dgm:hierBranch val="init"/>
        </dgm:presLayoutVars>
      </dgm:prSet>
      <dgm:spPr/>
    </dgm:pt>
    <dgm:pt modelId="{E294BE49-2C53-402C-9973-E509E705CC2B}" type="pres">
      <dgm:prSet presAssocID="{7507BFF6-3C3B-4990-9397-37B18AFE086D}" presName="rootComposite" presStyleCnt="0"/>
      <dgm:spPr/>
    </dgm:pt>
    <dgm:pt modelId="{5C1D46B4-30F5-4206-91D8-A82102FE7D2E}" type="pres">
      <dgm:prSet presAssocID="{7507BFF6-3C3B-4990-9397-37B18AFE086D}" presName="rootText" presStyleLbl="node2" presStyleIdx="2" presStyleCnt="6" custScaleX="1243737" custScaleY="714921" custLinFactX="126651" custLinFactNeighborX="200000" custLinFactNeighborY="-55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CB3E38C-EBF1-4661-88B1-FA93A971B5EA}" type="pres">
      <dgm:prSet presAssocID="{7507BFF6-3C3B-4990-9397-37B18AFE086D}" presName="rootConnector" presStyleLbl="node2" presStyleIdx="2" presStyleCnt="6"/>
      <dgm:spPr/>
      <dgm:t>
        <a:bodyPr/>
        <a:lstStyle/>
        <a:p>
          <a:endParaRPr lang="es-MX"/>
        </a:p>
      </dgm:t>
    </dgm:pt>
    <dgm:pt modelId="{A1BD4484-040F-4FA5-9C68-D07D49E55C92}" type="pres">
      <dgm:prSet presAssocID="{7507BFF6-3C3B-4990-9397-37B18AFE086D}" presName="hierChild4" presStyleCnt="0"/>
      <dgm:spPr/>
    </dgm:pt>
    <dgm:pt modelId="{ED1D0514-059D-4808-99B7-822536CB16DE}" type="pres">
      <dgm:prSet presAssocID="{FCE58784-6615-4D81-A8EF-AF21955D3C7A}" presName="Name37" presStyleLbl="parChTrans1D3" presStyleIdx="2" presStyleCnt="6"/>
      <dgm:spPr/>
      <dgm:t>
        <a:bodyPr/>
        <a:lstStyle/>
        <a:p>
          <a:endParaRPr lang="es-MX"/>
        </a:p>
      </dgm:t>
    </dgm:pt>
    <dgm:pt modelId="{954B5373-4A3E-49F6-BBF8-979A25CA7F02}" type="pres">
      <dgm:prSet presAssocID="{50E1BF6F-8C70-4A48-AFCC-4CE802075992}" presName="hierRoot2" presStyleCnt="0">
        <dgm:presLayoutVars>
          <dgm:hierBranch val="init"/>
        </dgm:presLayoutVars>
      </dgm:prSet>
      <dgm:spPr/>
    </dgm:pt>
    <dgm:pt modelId="{7AAA53EF-40A7-4D95-BC93-95932F4FFD6D}" type="pres">
      <dgm:prSet presAssocID="{50E1BF6F-8C70-4A48-AFCC-4CE802075992}" presName="rootComposite" presStyleCnt="0"/>
      <dgm:spPr/>
    </dgm:pt>
    <dgm:pt modelId="{9449C4C7-99FC-4B94-9D34-8781542CD8B4}" type="pres">
      <dgm:prSet presAssocID="{50E1BF6F-8C70-4A48-AFCC-4CE802075992}" presName="rootText" presStyleLbl="node3" presStyleIdx="2" presStyleCnt="6" custScaleX="1526522" custScaleY="788823" custLinFactY="300000" custLinFactNeighborX="15717" custLinFactNeighborY="36885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86EA50F-B563-4DB0-8E4A-1F9C1DF889A0}" type="pres">
      <dgm:prSet presAssocID="{50E1BF6F-8C70-4A48-AFCC-4CE802075992}" presName="rootConnector" presStyleLbl="node3" presStyleIdx="2" presStyleCnt="6"/>
      <dgm:spPr/>
      <dgm:t>
        <a:bodyPr/>
        <a:lstStyle/>
        <a:p>
          <a:endParaRPr lang="es-MX"/>
        </a:p>
      </dgm:t>
    </dgm:pt>
    <dgm:pt modelId="{A78CE3F3-9D18-4128-9F61-E07927417063}" type="pres">
      <dgm:prSet presAssocID="{50E1BF6F-8C70-4A48-AFCC-4CE802075992}" presName="hierChild4" presStyleCnt="0"/>
      <dgm:spPr/>
    </dgm:pt>
    <dgm:pt modelId="{45D1038F-DE09-4A4B-B8A1-B91B69E02663}" type="pres">
      <dgm:prSet presAssocID="{50E1BF6F-8C70-4A48-AFCC-4CE802075992}" presName="hierChild5" presStyleCnt="0"/>
      <dgm:spPr/>
    </dgm:pt>
    <dgm:pt modelId="{86775DF1-CEA3-457F-AF71-F65DDDCB1D8A}" type="pres">
      <dgm:prSet presAssocID="{7507BFF6-3C3B-4990-9397-37B18AFE086D}" presName="hierChild5" presStyleCnt="0"/>
      <dgm:spPr/>
    </dgm:pt>
    <dgm:pt modelId="{C8448536-D3A3-4680-AB37-C5D211C195B8}" type="pres">
      <dgm:prSet presAssocID="{6025E1CC-5900-45EF-A96A-B1EB420CA620}" presName="Name37" presStyleLbl="parChTrans1D2" presStyleIdx="3" presStyleCnt="6"/>
      <dgm:spPr/>
      <dgm:t>
        <a:bodyPr/>
        <a:lstStyle/>
        <a:p>
          <a:endParaRPr lang="es-MX"/>
        </a:p>
      </dgm:t>
    </dgm:pt>
    <dgm:pt modelId="{990AF93A-5C29-42A4-B2FF-6D3A779881A0}" type="pres">
      <dgm:prSet presAssocID="{93F77770-0A00-4253-871C-236B47B02F4B}" presName="hierRoot2" presStyleCnt="0">
        <dgm:presLayoutVars>
          <dgm:hierBranch val="init"/>
        </dgm:presLayoutVars>
      </dgm:prSet>
      <dgm:spPr/>
    </dgm:pt>
    <dgm:pt modelId="{F00DE489-BA87-41A6-B5F7-68E7AF787173}" type="pres">
      <dgm:prSet presAssocID="{93F77770-0A00-4253-871C-236B47B02F4B}" presName="rootComposite" presStyleCnt="0"/>
      <dgm:spPr/>
    </dgm:pt>
    <dgm:pt modelId="{5E552DF2-9E16-40AF-9A8E-094115E91490}" type="pres">
      <dgm:prSet presAssocID="{93F77770-0A00-4253-871C-236B47B02F4B}" presName="rootText" presStyleLbl="node2" presStyleIdx="3" presStyleCnt="6" custScaleX="756459" custScaleY="576716" custLinFactX="100188" custLinFactY="-100000" custLinFactNeighborX="200000" custLinFactNeighborY="-1388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D6F9D16-7FDD-4295-B952-93C534406523}" type="pres">
      <dgm:prSet presAssocID="{93F77770-0A00-4253-871C-236B47B02F4B}" presName="rootConnector" presStyleLbl="node2" presStyleIdx="3" presStyleCnt="6"/>
      <dgm:spPr/>
      <dgm:t>
        <a:bodyPr/>
        <a:lstStyle/>
        <a:p>
          <a:endParaRPr lang="es-MX"/>
        </a:p>
      </dgm:t>
    </dgm:pt>
    <dgm:pt modelId="{1C06A95F-DF2C-424F-8605-924C9BF505FF}" type="pres">
      <dgm:prSet presAssocID="{93F77770-0A00-4253-871C-236B47B02F4B}" presName="hierChild4" presStyleCnt="0"/>
      <dgm:spPr/>
    </dgm:pt>
    <dgm:pt modelId="{EE093CE7-EE0C-4614-B25A-D5CD8905DB10}" type="pres">
      <dgm:prSet presAssocID="{499AED85-DC38-448B-B480-3CC31FE0ACFB}" presName="Name37" presStyleLbl="parChTrans1D3" presStyleIdx="3" presStyleCnt="6"/>
      <dgm:spPr/>
      <dgm:t>
        <a:bodyPr/>
        <a:lstStyle/>
        <a:p>
          <a:endParaRPr lang="es-MX"/>
        </a:p>
      </dgm:t>
    </dgm:pt>
    <dgm:pt modelId="{ADF757EC-E267-4088-9679-4EAA4183D1CF}" type="pres">
      <dgm:prSet presAssocID="{D8D67EB0-3615-4811-8FC2-AB8B44CDB1CF}" presName="hierRoot2" presStyleCnt="0">
        <dgm:presLayoutVars>
          <dgm:hierBranch val="init"/>
        </dgm:presLayoutVars>
      </dgm:prSet>
      <dgm:spPr/>
    </dgm:pt>
    <dgm:pt modelId="{BD0CF87C-9164-4662-8C57-9F823023E05F}" type="pres">
      <dgm:prSet presAssocID="{D8D67EB0-3615-4811-8FC2-AB8B44CDB1CF}" presName="rootComposite" presStyleCnt="0"/>
      <dgm:spPr/>
    </dgm:pt>
    <dgm:pt modelId="{C0229B28-43D9-4DEC-8742-4AC3F0034DC3}" type="pres">
      <dgm:prSet presAssocID="{D8D67EB0-3615-4811-8FC2-AB8B44CDB1CF}" presName="rootText" presStyleLbl="node3" presStyleIdx="3" presStyleCnt="6" custScaleX="1365492" custScaleY="637272" custLinFactX="67023" custLinFactY="1100000" custLinFactNeighborX="100000" custLinFactNeighborY="117968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DC681C9-8E99-462F-B3F0-CE4FBA6A4691}" type="pres">
      <dgm:prSet presAssocID="{D8D67EB0-3615-4811-8FC2-AB8B44CDB1CF}" presName="rootConnector" presStyleLbl="node3" presStyleIdx="3" presStyleCnt="6"/>
      <dgm:spPr/>
      <dgm:t>
        <a:bodyPr/>
        <a:lstStyle/>
        <a:p>
          <a:endParaRPr lang="es-MX"/>
        </a:p>
      </dgm:t>
    </dgm:pt>
    <dgm:pt modelId="{BDA5265C-EC2A-48A2-BE77-6155F1666776}" type="pres">
      <dgm:prSet presAssocID="{D8D67EB0-3615-4811-8FC2-AB8B44CDB1CF}" presName="hierChild4" presStyleCnt="0"/>
      <dgm:spPr/>
    </dgm:pt>
    <dgm:pt modelId="{B55E1707-5A99-4E36-A95C-4A561B21A591}" type="pres">
      <dgm:prSet presAssocID="{D8D67EB0-3615-4811-8FC2-AB8B44CDB1CF}" presName="hierChild5" presStyleCnt="0"/>
      <dgm:spPr/>
    </dgm:pt>
    <dgm:pt modelId="{1EEB6DB9-31E2-474C-8BC7-86F5252A4C5A}" type="pres">
      <dgm:prSet presAssocID="{93F77770-0A00-4253-871C-236B47B02F4B}" presName="hierChild5" presStyleCnt="0"/>
      <dgm:spPr/>
    </dgm:pt>
    <dgm:pt modelId="{CC1F0C54-4EBC-42B3-A603-FD4921F96383}" type="pres">
      <dgm:prSet presAssocID="{96C6E4E1-BBF1-49F2-9A70-2C041291ADE6}" presName="Name37" presStyleLbl="parChTrans1D2" presStyleIdx="4" presStyleCnt="6"/>
      <dgm:spPr/>
      <dgm:t>
        <a:bodyPr/>
        <a:lstStyle/>
        <a:p>
          <a:endParaRPr lang="es-MX"/>
        </a:p>
      </dgm:t>
    </dgm:pt>
    <dgm:pt modelId="{D66187B3-0C9F-4A88-B37C-7206EB99CA52}" type="pres">
      <dgm:prSet presAssocID="{58CAC6A1-7765-4DAE-8C1E-A7E44B953681}" presName="hierRoot2" presStyleCnt="0">
        <dgm:presLayoutVars>
          <dgm:hierBranch val="init"/>
        </dgm:presLayoutVars>
      </dgm:prSet>
      <dgm:spPr/>
    </dgm:pt>
    <dgm:pt modelId="{BD0FB4BC-8097-4892-A3AE-1BE5DB16D2F9}" type="pres">
      <dgm:prSet presAssocID="{58CAC6A1-7765-4DAE-8C1E-A7E44B953681}" presName="rootComposite" presStyleCnt="0"/>
      <dgm:spPr/>
    </dgm:pt>
    <dgm:pt modelId="{34A20627-CE29-4474-817B-37A81C64F63D}" type="pres">
      <dgm:prSet presAssocID="{58CAC6A1-7765-4DAE-8C1E-A7E44B953681}" presName="rootText" presStyleLbl="node2" presStyleIdx="4" presStyleCnt="6" custScaleX="1028981" custScaleY="354177" custLinFactX="-100000" custLinFactY="-900000" custLinFactNeighborX="-194873" custLinFactNeighborY="-93689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C34D9BF-ADB7-42A4-91C6-B1ED83887F47}" type="pres">
      <dgm:prSet presAssocID="{58CAC6A1-7765-4DAE-8C1E-A7E44B953681}" presName="rootConnector" presStyleLbl="node2" presStyleIdx="4" presStyleCnt="6"/>
      <dgm:spPr/>
      <dgm:t>
        <a:bodyPr/>
        <a:lstStyle/>
        <a:p>
          <a:endParaRPr lang="es-MX"/>
        </a:p>
      </dgm:t>
    </dgm:pt>
    <dgm:pt modelId="{B461F111-BFC0-4F77-8A94-EF0BE3158302}" type="pres">
      <dgm:prSet presAssocID="{58CAC6A1-7765-4DAE-8C1E-A7E44B953681}" presName="hierChild4" presStyleCnt="0"/>
      <dgm:spPr/>
    </dgm:pt>
    <dgm:pt modelId="{8DC11798-A7D2-4B9B-BB55-05913627722E}" type="pres">
      <dgm:prSet presAssocID="{844736AB-5097-480A-8C3A-C793088DF77B}" presName="Name37" presStyleLbl="parChTrans1D3" presStyleIdx="4" presStyleCnt="6"/>
      <dgm:spPr/>
      <dgm:t>
        <a:bodyPr/>
        <a:lstStyle/>
        <a:p>
          <a:endParaRPr lang="es-MX"/>
        </a:p>
      </dgm:t>
    </dgm:pt>
    <dgm:pt modelId="{73810ABA-4F09-4C54-9DE6-D67CE0672BDF}" type="pres">
      <dgm:prSet presAssocID="{F6EBCBD8-AB63-4925-ADB0-2B7F41EAA64A}" presName="hierRoot2" presStyleCnt="0">
        <dgm:presLayoutVars>
          <dgm:hierBranch val="init"/>
        </dgm:presLayoutVars>
      </dgm:prSet>
      <dgm:spPr/>
    </dgm:pt>
    <dgm:pt modelId="{E6A96C8C-79ED-4DEA-91A9-35A82DA87996}" type="pres">
      <dgm:prSet presAssocID="{F6EBCBD8-AB63-4925-ADB0-2B7F41EAA64A}" presName="rootComposite" presStyleCnt="0"/>
      <dgm:spPr/>
    </dgm:pt>
    <dgm:pt modelId="{38855AD6-81A5-4995-8C30-A5BBFDF9FA16}" type="pres">
      <dgm:prSet presAssocID="{F6EBCBD8-AB63-4925-ADB0-2B7F41EAA64A}" presName="rootText" presStyleLbl="node3" presStyleIdx="4" presStyleCnt="6" custScaleX="996825" custScaleY="825970" custLinFactX="-37098" custLinFactY="100000" custLinFactNeighborX="-100000" custLinFactNeighborY="13699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BB3B60-FCA6-4C46-813B-F3BD1A809BB9}" type="pres">
      <dgm:prSet presAssocID="{F6EBCBD8-AB63-4925-ADB0-2B7F41EAA64A}" presName="rootConnector" presStyleLbl="node3" presStyleIdx="4" presStyleCnt="6"/>
      <dgm:spPr/>
      <dgm:t>
        <a:bodyPr/>
        <a:lstStyle/>
        <a:p>
          <a:endParaRPr lang="es-MX"/>
        </a:p>
      </dgm:t>
    </dgm:pt>
    <dgm:pt modelId="{CFB5F549-F39C-468A-9F3B-680EFF25B487}" type="pres">
      <dgm:prSet presAssocID="{F6EBCBD8-AB63-4925-ADB0-2B7F41EAA64A}" presName="hierChild4" presStyleCnt="0"/>
      <dgm:spPr/>
    </dgm:pt>
    <dgm:pt modelId="{FCB97810-45F6-4633-8ECE-AAB2DDDB99CE}" type="pres">
      <dgm:prSet presAssocID="{F6EBCBD8-AB63-4925-ADB0-2B7F41EAA64A}" presName="hierChild5" presStyleCnt="0"/>
      <dgm:spPr/>
    </dgm:pt>
    <dgm:pt modelId="{1F3C310E-FBD8-43A9-B15F-E725CE26FC3B}" type="pres">
      <dgm:prSet presAssocID="{58CAC6A1-7765-4DAE-8C1E-A7E44B953681}" presName="hierChild5" presStyleCnt="0"/>
      <dgm:spPr/>
    </dgm:pt>
    <dgm:pt modelId="{D88B1C20-BBC5-48B2-BE98-80CB9067D1EF}" type="pres">
      <dgm:prSet presAssocID="{DE7480A8-542A-4430-9FC0-FAC4C0D94995}" presName="Name37" presStyleLbl="parChTrans1D2" presStyleIdx="5" presStyleCnt="6"/>
      <dgm:spPr/>
      <dgm:t>
        <a:bodyPr/>
        <a:lstStyle/>
        <a:p>
          <a:endParaRPr lang="es-MX"/>
        </a:p>
      </dgm:t>
    </dgm:pt>
    <dgm:pt modelId="{1DAF39EB-69C0-4EAD-9988-684FD3B80103}" type="pres">
      <dgm:prSet presAssocID="{56D231BC-4B41-4DC1-A467-A3F3477D952F}" presName="hierRoot2" presStyleCnt="0">
        <dgm:presLayoutVars>
          <dgm:hierBranch val="init"/>
        </dgm:presLayoutVars>
      </dgm:prSet>
      <dgm:spPr/>
    </dgm:pt>
    <dgm:pt modelId="{7EAA24F4-0EC0-46C5-96CA-4CBCC8673403}" type="pres">
      <dgm:prSet presAssocID="{56D231BC-4B41-4DC1-A467-A3F3477D952F}" presName="rootComposite" presStyleCnt="0"/>
      <dgm:spPr/>
    </dgm:pt>
    <dgm:pt modelId="{85EBE860-072E-4D41-8594-58663F9BD6F5}" type="pres">
      <dgm:prSet presAssocID="{56D231BC-4B41-4DC1-A467-A3F3477D952F}" presName="rootText" presStyleLbl="node2" presStyleIdx="5" presStyleCnt="6" custScaleX="1026198" custScaleY="391059" custLinFactX="35491" custLinFactY="-200000" custLinFactNeighborX="100000" custLinFactNeighborY="-2775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8481E90-CDBC-4CB5-BC1F-B50122DAB508}" type="pres">
      <dgm:prSet presAssocID="{56D231BC-4B41-4DC1-A467-A3F3477D952F}" presName="rootConnector" presStyleLbl="node2" presStyleIdx="5" presStyleCnt="6"/>
      <dgm:spPr/>
      <dgm:t>
        <a:bodyPr/>
        <a:lstStyle/>
        <a:p>
          <a:endParaRPr lang="es-MX"/>
        </a:p>
      </dgm:t>
    </dgm:pt>
    <dgm:pt modelId="{C6E054FE-3A7E-4F31-9B6D-2657935FC719}" type="pres">
      <dgm:prSet presAssocID="{56D231BC-4B41-4DC1-A467-A3F3477D952F}" presName="hierChild4" presStyleCnt="0"/>
      <dgm:spPr/>
    </dgm:pt>
    <dgm:pt modelId="{DF67957D-ED8D-44DE-BD6C-1C0B867D2F09}" type="pres">
      <dgm:prSet presAssocID="{B60D820A-6545-4D0A-B022-ADDECB50C069}" presName="Name37" presStyleLbl="parChTrans1D3" presStyleIdx="5" presStyleCnt="6"/>
      <dgm:spPr/>
      <dgm:t>
        <a:bodyPr/>
        <a:lstStyle/>
        <a:p>
          <a:endParaRPr lang="es-MX"/>
        </a:p>
      </dgm:t>
    </dgm:pt>
    <dgm:pt modelId="{4161E5A6-18FB-4E74-A063-DA10F9BFA6B7}" type="pres">
      <dgm:prSet presAssocID="{1F7BCD59-8ED2-49E2-A53E-9558541142A2}" presName="hierRoot2" presStyleCnt="0">
        <dgm:presLayoutVars>
          <dgm:hierBranch val="init"/>
        </dgm:presLayoutVars>
      </dgm:prSet>
      <dgm:spPr/>
    </dgm:pt>
    <dgm:pt modelId="{9169F774-7AB0-44CE-82FE-704DD7EDECDF}" type="pres">
      <dgm:prSet presAssocID="{1F7BCD59-8ED2-49E2-A53E-9558541142A2}" presName="rootComposite" presStyleCnt="0"/>
      <dgm:spPr/>
    </dgm:pt>
    <dgm:pt modelId="{8DAE1C69-2A6A-4BCF-B415-B4A5125DC860}" type="pres">
      <dgm:prSet presAssocID="{1F7BCD59-8ED2-49E2-A53E-9558541142A2}" presName="rootText" presStyleLbl="node3" presStyleIdx="5" presStyleCnt="6" custScaleX="932501" custScaleY="147539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D86A91D-FF9B-4C63-8C2A-E1A979BDA7B7}" type="pres">
      <dgm:prSet presAssocID="{1F7BCD59-8ED2-49E2-A53E-9558541142A2}" presName="rootConnector" presStyleLbl="node3" presStyleIdx="5" presStyleCnt="6"/>
      <dgm:spPr/>
      <dgm:t>
        <a:bodyPr/>
        <a:lstStyle/>
        <a:p>
          <a:endParaRPr lang="es-MX"/>
        </a:p>
      </dgm:t>
    </dgm:pt>
    <dgm:pt modelId="{8A2C52BF-D300-4426-9A5C-3991E1623451}" type="pres">
      <dgm:prSet presAssocID="{1F7BCD59-8ED2-49E2-A53E-9558541142A2}" presName="hierChild4" presStyleCnt="0"/>
      <dgm:spPr/>
    </dgm:pt>
    <dgm:pt modelId="{B04D3784-4E0F-4594-8CA4-9B806EEAC8ED}" type="pres">
      <dgm:prSet presAssocID="{1F7BCD59-8ED2-49E2-A53E-9558541142A2}" presName="hierChild5" presStyleCnt="0"/>
      <dgm:spPr/>
    </dgm:pt>
    <dgm:pt modelId="{874FC949-ABFC-4F13-80C7-A88768D6F260}" type="pres">
      <dgm:prSet presAssocID="{56D231BC-4B41-4DC1-A467-A3F3477D952F}" presName="hierChild5" presStyleCnt="0"/>
      <dgm:spPr/>
    </dgm:pt>
    <dgm:pt modelId="{E0578857-1DBA-4423-8B5A-D79FD97E8B95}" type="pres">
      <dgm:prSet presAssocID="{79992A79-AE3D-4D5F-9F0F-95D9C8A6E56C}" presName="hierChild3" presStyleCnt="0"/>
      <dgm:spPr/>
    </dgm:pt>
  </dgm:ptLst>
  <dgm:cxnLst>
    <dgm:cxn modelId="{9DE058E8-66D0-4F79-9312-9C1B2F8C5B3A}" type="presOf" srcId="{6025E1CC-5900-45EF-A96A-B1EB420CA620}" destId="{C8448536-D3A3-4680-AB37-C5D211C195B8}" srcOrd="0" destOrd="0" presId="urn:microsoft.com/office/officeart/2005/8/layout/orgChart1"/>
    <dgm:cxn modelId="{197C8E88-80A4-45E9-915F-DBA03C79FE73}" type="presOf" srcId="{93F77770-0A00-4253-871C-236B47B02F4B}" destId="{DD6F9D16-7FDD-4295-B952-93C534406523}" srcOrd="1" destOrd="0" presId="urn:microsoft.com/office/officeart/2005/8/layout/orgChart1"/>
    <dgm:cxn modelId="{83B61EF3-F699-41DE-953E-B46471C13E50}" type="presOf" srcId="{79992A79-AE3D-4D5F-9F0F-95D9C8A6E56C}" destId="{BA74592A-DF23-40A4-9D1B-E0C03A5135E0}" srcOrd="1" destOrd="0" presId="urn:microsoft.com/office/officeart/2005/8/layout/orgChart1"/>
    <dgm:cxn modelId="{858F56D4-BE31-4D34-9E8B-AF4415D1DB48}" type="presOf" srcId="{7FD2E9F9-F3B8-4A71-A025-4D1EE18FDAAE}" destId="{EC7A0DB6-AD28-4C8D-A5E9-F086CA510FFB}" srcOrd="0" destOrd="0" presId="urn:microsoft.com/office/officeart/2005/8/layout/orgChart1"/>
    <dgm:cxn modelId="{3C09B68F-E75C-43DF-ABED-50DD2E2B62E6}" srcId="{FCE23910-1F4C-4958-9CCC-FF1A22A23235}" destId="{1F9ACD30-28E2-4FD9-AF42-DE126E69C495}" srcOrd="0" destOrd="0" parTransId="{7DB641A8-B280-4F3D-9574-E19E89DE9A9A}" sibTransId="{E1A30B19-55D1-4E86-85AB-553105DF312A}"/>
    <dgm:cxn modelId="{61226D95-8596-4D12-AFF6-C3CDB9AC831F}" type="presOf" srcId="{1F9ACD30-28E2-4FD9-AF42-DE126E69C495}" destId="{615509DC-8A92-4A08-A814-4FF58E302B06}" srcOrd="1" destOrd="0" presId="urn:microsoft.com/office/officeart/2005/8/layout/orgChart1"/>
    <dgm:cxn modelId="{2E4CF7D4-4599-42AD-BE90-81B090F69BD2}" type="presOf" srcId="{50581DBE-9C81-45B9-BCE0-FB7525D68D96}" destId="{C06FAFF5-9340-4136-BABC-9550090C241E}" srcOrd="0" destOrd="0" presId="urn:microsoft.com/office/officeart/2005/8/layout/orgChart1"/>
    <dgm:cxn modelId="{0A8CC831-FC54-4609-9B53-CA9F16556032}" type="presOf" srcId="{9E2F208E-A7B9-4EFA-979D-78B3644A6C94}" destId="{A031DB67-3D53-43F5-8FC9-B5399D749403}" srcOrd="0" destOrd="0" presId="urn:microsoft.com/office/officeart/2005/8/layout/orgChart1"/>
    <dgm:cxn modelId="{80F45A33-3490-4EB6-9C28-9FDA6DEF5B5E}" type="presOf" srcId="{7507BFF6-3C3B-4990-9397-37B18AFE086D}" destId="{8CB3E38C-EBF1-4661-88B1-FA93A971B5EA}" srcOrd="1" destOrd="0" presId="urn:microsoft.com/office/officeart/2005/8/layout/orgChart1"/>
    <dgm:cxn modelId="{FA35A21C-31D2-42E9-A122-A64F0E97BC5D}" type="presOf" srcId="{FCE23910-1F4C-4958-9CCC-FF1A22A23235}" destId="{01CC6B3F-9290-41CE-8381-6C2C8B810C9C}" srcOrd="1" destOrd="0" presId="urn:microsoft.com/office/officeart/2005/8/layout/orgChart1"/>
    <dgm:cxn modelId="{0D8D31B6-9514-43B7-AFE5-59137DE88956}" type="presOf" srcId="{58CAC6A1-7765-4DAE-8C1E-A7E44B953681}" destId="{34A20627-CE29-4474-817B-37A81C64F63D}" srcOrd="0" destOrd="0" presId="urn:microsoft.com/office/officeart/2005/8/layout/orgChart1"/>
    <dgm:cxn modelId="{66DD5955-0882-4525-88F7-19BF76B809EF}" type="presOf" srcId="{50E1BF6F-8C70-4A48-AFCC-4CE802075992}" destId="{086EA50F-B563-4DB0-8E4A-1F9C1DF889A0}" srcOrd="1" destOrd="0" presId="urn:microsoft.com/office/officeart/2005/8/layout/orgChart1"/>
    <dgm:cxn modelId="{F26A6A59-1EBD-42F9-8B7B-CD1853A829E9}" srcId="{79992A79-AE3D-4D5F-9F0F-95D9C8A6E56C}" destId="{56D231BC-4B41-4DC1-A467-A3F3477D952F}" srcOrd="5" destOrd="0" parTransId="{DE7480A8-542A-4430-9FC0-FAC4C0D94995}" sibTransId="{3388E46F-81FB-48BB-9A8A-226F35C50F47}"/>
    <dgm:cxn modelId="{E7AFC98B-AED8-4886-8ECA-D8801D4D3539}" type="presOf" srcId="{50E1BF6F-8C70-4A48-AFCC-4CE802075992}" destId="{9449C4C7-99FC-4B94-9D34-8781542CD8B4}" srcOrd="0" destOrd="0" presId="urn:microsoft.com/office/officeart/2005/8/layout/orgChart1"/>
    <dgm:cxn modelId="{1D1EA61D-9032-40FD-A1C5-B61C1A09D44F}" type="presOf" srcId="{1F7BCD59-8ED2-49E2-A53E-9558541142A2}" destId="{8DAE1C69-2A6A-4BCF-B415-B4A5125DC860}" srcOrd="0" destOrd="0" presId="urn:microsoft.com/office/officeart/2005/8/layout/orgChart1"/>
    <dgm:cxn modelId="{06AD2B7D-0C4C-4916-9621-EF7629378DC0}" type="presOf" srcId="{FCE23910-1F4C-4958-9CCC-FF1A22A23235}" destId="{EC125013-D33C-40E5-BA32-02A4B96E3F62}" srcOrd="0" destOrd="0" presId="urn:microsoft.com/office/officeart/2005/8/layout/orgChart1"/>
    <dgm:cxn modelId="{EB375EDD-AD63-43FD-B9B8-516AC72325DE}" type="presOf" srcId="{1F7BCD59-8ED2-49E2-A53E-9558541142A2}" destId="{FD86A91D-FF9B-4C63-8C2A-E1A979BDA7B7}" srcOrd="1" destOrd="0" presId="urn:microsoft.com/office/officeart/2005/8/layout/orgChart1"/>
    <dgm:cxn modelId="{79FCF66E-3096-45B2-AC6F-CEA72C888CF6}" type="presOf" srcId="{58CAC6A1-7765-4DAE-8C1E-A7E44B953681}" destId="{8C34D9BF-ADB7-42A4-91C6-B1ED83887F47}" srcOrd="1" destOrd="0" presId="urn:microsoft.com/office/officeart/2005/8/layout/orgChart1"/>
    <dgm:cxn modelId="{752E4479-415A-4467-973A-5E83A3EAB1A5}" type="presOf" srcId="{844736AB-5097-480A-8C3A-C793088DF77B}" destId="{8DC11798-A7D2-4B9B-BB55-05913627722E}" srcOrd="0" destOrd="0" presId="urn:microsoft.com/office/officeart/2005/8/layout/orgChart1"/>
    <dgm:cxn modelId="{7A73B82D-EEEB-425A-9208-43DF21AF702E}" srcId="{58CAC6A1-7765-4DAE-8C1E-A7E44B953681}" destId="{F6EBCBD8-AB63-4925-ADB0-2B7F41EAA64A}" srcOrd="0" destOrd="0" parTransId="{844736AB-5097-480A-8C3A-C793088DF77B}" sibTransId="{9F40F3B6-3ECC-4584-9599-EDA48F283446}"/>
    <dgm:cxn modelId="{5D8E2FEA-D7AF-4E3D-80BD-EF943E217140}" type="presOf" srcId="{56D231BC-4B41-4DC1-A467-A3F3477D952F}" destId="{08481E90-CDBC-4CB5-BC1F-B50122DAB508}" srcOrd="1" destOrd="0" presId="urn:microsoft.com/office/officeart/2005/8/layout/orgChart1"/>
    <dgm:cxn modelId="{2B173386-A7F9-46DB-86F0-D4EA54F47947}" type="presOf" srcId="{7DB641A8-B280-4F3D-9574-E19E89DE9A9A}" destId="{EB16DBA5-6ABD-420D-BD6F-8FB476A1A49D}" srcOrd="0" destOrd="0" presId="urn:microsoft.com/office/officeart/2005/8/layout/orgChart1"/>
    <dgm:cxn modelId="{04DFF7B3-D951-40A1-A9EF-DCB35C191778}" srcId="{79992A79-AE3D-4D5F-9F0F-95D9C8A6E56C}" destId="{7507BFF6-3C3B-4990-9397-37B18AFE086D}" srcOrd="2" destOrd="0" parTransId="{0F7DFB5B-7813-4A97-AD82-A069D63D0A8E}" sibTransId="{77E8719D-32DB-4537-A608-FCBD1170AB49}"/>
    <dgm:cxn modelId="{11E0C328-2293-4924-B336-5376E91EC73C}" type="presOf" srcId="{D8D67EB0-3615-4811-8FC2-AB8B44CDB1CF}" destId="{C0229B28-43D9-4DEC-8742-4AC3F0034DC3}" srcOrd="0" destOrd="0" presId="urn:microsoft.com/office/officeart/2005/8/layout/orgChart1"/>
    <dgm:cxn modelId="{7638E8C6-2C80-4DEA-920C-A647DC7F97BE}" srcId="{79992A79-AE3D-4D5F-9F0F-95D9C8A6E56C}" destId="{50581DBE-9C81-45B9-BCE0-FB7525D68D96}" srcOrd="1" destOrd="0" parTransId="{6B993740-71EA-4E8E-A2EC-BE368E073299}" sibTransId="{CF2FA89B-8CD8-40EE-8849-7EFC0FC965CF}"/>
    <dgm:cxn modelId="{2AF0C29C-1D95-417C-88FD-63CF2FC674D0}" srcId="{7507BFF6-3C3B-4990-9397-37B18AFE086D}" destId="{50E1BF6F-8C70-4A48-AFCC-4CE802075992}" srcOrd="0" destOrd="0" parTransId="{FCE58784-6615-4D81-A8EF-AF21955D3C7A}" sibTransId="{43FAC263-84C1-4806-A084-552C8073A744}"/>
    <dgm:cxn modelId="{C17448EA-55D1-4C1B-B314-9EEA4838BEF3}" type="presOf" srcId="{79992A79-AE3D-4D5F-9F0F-95D9C8A6E56C}" destId="{16FCACEB-314D-4F87-BA75-61522F3D3283}" srcOrd="0" destOrd="0" presId="urn:microsoft.com/office/officeart/2005/8/layout/orgChart1"/>
    <dgm:cxn modelId="{7F430D9A-FC39-4067-984D-5EE182A5FC09}" type="presOf" srcId="{0F7DFB5B-7813-4A97-AD82-A069D63D0A8E}" destId="{857CD288-45F9-4241-B812-20165113DEE8}" srcOrd="0" destOrd="0" presId="urn:microsoft.com/office/officeart/2005/8/layout/orgChart1"/>
    <dgm:cxn modelId="{40AF6051-C677-41BA-AB06-FDDB472B074D}" type="presOf" srcId="{7507BFF6-3C3B-4990-9397-37B18AFE086D}" destId="{5C1D46B4-30F5-4206-91D8-A82102FE7D2E}" srcOrd="0" destOrd="0" presId="urn:microsoft.com/office/officeart/2005/8/layout/orgChart1"/>
    <dgm:cxn modelId="{F4434704-D994-4B8F-943A-4D2A5253F48C}" srcId="{79992A79-AE3D-4D5F-9F0F-95D9C8A6E56C}" destId="{FCE23910-1F4C-4958-9CCC-FF1A22A23235}" srcOrd="0" destOrd="0" parTransId="{79AD5665-F45D-4450-94B5-0E703A4ED162}" sibTransId="{96DD448A-E97A-482E-8192-BE7AA749FB4A}"/>
    <dgm:cxn modelId="{E463AA04-3A4A-4DF1-9068-A00D7B83889A}" srcId="{7FD2E9F9-F3B8-4A71-A025-4D1EE18FDAAE}" destId="{79992A79-AE3D-4D5F-9F0F-95D9C8A6E56C}" srcOrd="0" destOrd="0" parTransId="{849A4D0D-7277-48B7-B97B-3B2509FD3C2C}" sibTransId="{E0536375-7FAA-411D-B876-A2A9E91CE20C}"/>
    <dgm:cxn modelId="{7C7510E7-7231-4155-B0CB-0B5EEFF4AD56}" type="presOf" srcId="{B60D820A-6545-4D0A-B022-ADDECB50C069}" destId="{DF67957D-ED8D-44DE-BD6C-1C0B867D2F09}" srcOrd="0" destOrd="0" presId="urn:microsoft.com/office/officeart/2005/8/layout/orgChart1"/>
    <dgm:cxn modelId="{F23F90AD-640C-421D-85DA-4607D0D19C85}" type="presOf" srcId="{79AD5665-F45D-4450-94B5-0E703A4ED162}" destId="{D01768A1-3D7A-47FD-9C9B-EDDB3783EADA}" srcOrd="0" destOrd="0" presId="urn:microsoft.com/office/officeart/2005/8/layout/orgChart1"/>
    <dgm:cxn modelId="{7CBDEF4F-0BA2-48DC-BFC0-1B0BB4084D94}" type="presOf" srcId="{6B993740-71EA-4E8E-A2EC-BE368E073299}" destId="{3379196C-2C71-49AF-9CF6-894959FC7D83}" srcOrd="0" destOrd="0" presId="urn:microsoft.com/office/officeart/2005/8/layout/orgChart1"/>
    <dgm:cxn modelId="{5032DE3D-51CB-4F96-837D-50B4DA3F0F76}" type="presOf" srcId="{50581DBE-9C81-45B9-BCE0-FB7525D68D96}" destId="{392F5D66-9D18-420B-8705-30DFD4465B12}" srcOrd="1" destOrd="0" presId="urn:microsoft.com/office/officeart/2005/8/layout/orgChart1"/>
    <dgm:cxn modelId="{542FEA54-1895-4853-A10F-56A87CCAF426}" type="presOf" srcId="{96C6E4E1-BBF1-49F2-9A70-2C041291ADE6}" destId="{CC1F0C54-4EBC-42B3-A603-FD4921F96383}" srcOrd="0" destOrd="0" presId="urn:microsoft.com/office/officeart/2005/8/layout/orgChart1"/>
    <dgm:cxn modelId="{3C53691A-FA36-430D-81BD-81D2D6C14C96}" type="presOf" srcId="{FCE58784-6615-4D81-A8EF-AF21955D3C7A}" destId="{ED1D0514-059D-4808-99B7-822536CB16DE}" srcOrd="0" destOrd="0" presId="urn:microsoft.com/office/officeart/2005/8/layout/orgChart1"/>
    <dgm:cxn modelId="{88D15B53-54CC-468E-85F1-9A3F0299DFF2}" type="presOf" srcId="{F6EBCBD8-AB63-4925-ADB0-2B7F41EAA64A}" destId="{38855AD6-81A5-4995-8C30-A5BBFDF9FA16}" srcOrd="0" destOrd="0" presId="urn:microsoft.com/office/officeart/2005/8/layout/orgChart1"/>
    <dgm:cxn modelId="{99D6F445-7B75-4E66-93CE-4757400FDB84}" srcId="{50581DBE-9C81-45B9-BCE0-FB7525D68D96}" destId="{9E2F208E-A7B9-4EFA-979D-78B3644A6C94}" srcOrd="0" destOrd="0" parTransId="{2CAD74CE-FB22-4434-97CE-40D8BCE098BD}" sibTransId="{0DF17313-0362-422E-A93D-5B95781E4E40}"/>
    <dgm:cxn modelId="{F5B38F22-D9D1-40FB-A596-D9C4A9577D62}" type="presOf" srcId="{1F9ACD30-28E2-4FD9-AF42-DE126E69C495}" destId="{C79DE714-F462-4387-8755-563C3F6B673C}" srcOrd="0" destOrd="0" presId="urn:microsoft.com/office/officeart/2005/8/layout/orgChart1"/>
    <dgm:cxn modelId="{E62D01F7-FD9A-46F6-8F44-537C5672D0CF}" type="presOf" srcId="{499AED85-DC38-448B-B480-3CC31FE0ACFB}" destId="{EE093CE7-EE0C-4614-B25A-D5CD8905DB10}" srcOrd="0" destOrd="0" presId="urn:microsoft.com/office/officeart/2005/8/layout/orgChart1"/>
    <dgm:cxn modelId="{145C6C64-0CDD-4163-933E-A6D70B5294D4}" type="presOf" srcId="{DE7480A8-542A-4430-9FC0-FAC4C0D94995}" destId="{D88B1C20-BBC5-48B2-BE98-80CB9067D1EF}" srcOrd="0" destOrd="0" presId="urn:microsoft.com/office/officeart/2005/8/layout/orgChart1"/>
    <dgm:cxn modelId="{24E54F74-771B-4FBE-8ACE-D73804A39647}" srcId="{93F77770-0A00-4253-871C-236B47B02F4B}" destId="{D8D67EB0-3615-4811-8FC2-AB8B44CDB1CF}" srcOrd="0" destOrd="0" parTransId="{499AED85-DC38-448B-B480-3CC31FE0ACFB}" sibTransId="{CF9CB16E-6390-454E-8B28-7C65610C6963}"/>
    <dgm:cxn modelId="{9CF3D2FD-520A-4DEA-9B3D-2A75164F76D0}" type="presOf" srcId="{2CAD74CE-FB22-4434-97CE-40D8BCE098BD}" destId="{0F05816B-E0B5-4079-B327-22812F161EDA}" srcOrd="0" destOrd="0" presId="urn:microsoft.com/office/officeart/2005/8/layout/orgChart1"/>
    <dgm:cxn modelId="{758ABE23-0332-4D42-8B75-87D369CA89DF}" type="presOf" srcId="{9E2F208E-A7B9-4EFA-979D-78B3644A6C94}" destId="{E9B2659A-84B6-4D57-B890-EAEA004923F4}" srcOrd="1" destOrd="0" presId="urn:microsoft.com/office/officeart/2005/8/layout/orgChart1"/>
    <dgm:cxn modelId="{A4D8EE4C-8DE7-4A05-B4DA-6AF0AF6AFB6C}" srcId="{79992A79-AE3D-4D5F-9F0F-95D9C8A6E56C}" destId="{93F77770-0A00-4253-871C-236B47B02F4B}" srcOrd="3" destOrd="0" parTransId="{6025E1CC-5900-45EF-A96A-B1EB420CA620}" sibTransId="{081B8985-1DB9-48A3-9D2C-24D3BEAD4298}"/>
    <dgm:cxn modelId="{0B4AAADC-9580-4915-B882-C75EAF7E9A5E}" srcId="{56D231BC-4B41-4DC1-A467-A3F3477D952F}" destId="{1F7BCD59-8ED2-49E2-A53E-9558541142A2}" srcOrd="0" destOrd="0" parTransId="{B60D820A-6545-4D0A-B022-ADDECB50C069}" sibTransId="{D78DD5DD-1565-4630-940C-6CF355D449B0}"/>
    <dgm:cxn modelId="{6DED589C-E5CF-43A9-B27E-25BF45BFCE3A}" type="presOf" srcId="{D8D67EB0-3615-4811-8FC2-AB8B44CDB1CF}" destId="{8DC681C9-8E99-462F-B3F0-CE4FBA6A4691}" srcOrd="1" destOrd="0" presId="urn:microsoft.com/office/officeart/2005/8/layout/orgChart1"/>
    <dgm:cxn modelId="{BDBC7364-EC9A-4DDB-A6B2-CC405FE19D7C}" srcId="{79992A79-AE3D-4D5F-9F0F-95D9C8A6E56C}" destId="{58CAC6A1-7765-4DAE-8C1E-A7E44B953681}" srcOrd="4" destOrd="0" parTransId="{96C6E4E1-BBF1-49F2-9A70-2C041291ADE6}" sibTransId="{1DFAF476-3743-46FB-9EA2-608853F7B040}"/>
    <dgm:cxn modelId="{FB9464D3-F569-489E-B0BD-BFFCAE0E69E5}" type="presOf" srcId="{93F77770-0A00-4253-871C-236B47B02F4B}" destId="{5E552DF2-9E16-40AF-9A8E-094115E91490}" srcOrd="0" destOrd="0" presId="urn:microsoft.com/office/officeart/2005/8/layout/orgChart1"/>
    <dgm:cxn modelId="{66392D0C-8979-4CBC-9B3E-BBC0C423E33F}" type="presOf" srcId="{56D231BC-4B41-4DC1-A467-A3F3477D952F}" destId="{85EBE860-072E-4D41-8594-58663F9BD6F5}" srcOrd="0" destOrd="0" presId="urn:microsoft.com/office/officeart/2005/8/layout/orgChart1"/>
    <dgm:cxn modelId="{9914A35A-22CC-41AC-9259-FD0676E6BCD1}" type="presOf" srcId="{F6EBCBD8-AB63-4925-ADB0-2B7F41EAA64A}" destId="{BCBB3B60-FCA6-4C46-813B-F3BD1A809BB9}" srcOrd="1" destOrd="0" presId="urn:microsoft.com/office/officeart/2005/8/layout/orgChart1"/>
    <dgm:cxn modelId="{AFCFC559-D232-4BB8-A684-0BD68C94D04E}" type="presParOf" srcId="{EC7A0DB6-AD28-4C8D-A5E9-F086CA510FFB}" destId="{D5D598E0-B3C9-469E-B3D0-EE8383EDF050}" srcOrd="0" destOrd="0" presId="urn:microsoft.com/office/officeart/2005/8/layout/orgChart1"/>
    <dgm:cxn modelId="{A16DB478-ADCF-434E-BFD2-6523E132EAB1}" type="presParOf" srcId="{D5D598E0-B3C9-469E-B3D0-EE8383EDF050}" destId="{EDDBF693-245C-4B9E-8538-BC726AABAF31}" srcOrd="0" destOrd="0" presId="urn:microsoft.com/office/officeart/2005/8/layout/orgChart1"/>
    <dgm:cxn modelId="{D4A4D1FE-1FDC-4BEE-B085-502A6BE99508}" type="presParOf" srcId="{EDDBF693-245C-4B9E-8538-BC726AABAF31}" destId="{16FCACEB-314D-4F87-BA75-61522F3D3283}" srcOrd="0" destOrd="0" presId="urn:microsoft.com/office/officeart/2005/8/layout/orgChart1"/>
    <dgm:cxn modelId="{7FB8A79F-8315-4FCF-8B89-DFCCC6BC02F0}" type="presParOf" srcId="{EDDBF693-245C-4B9E-8538-BC726AABAF31}" destId="{BA74592A-DF23-40A4-9D1B-E0C03A5135E0}" srcOrd="1" destOrd="0" presId="urn:microsoft.com/office/officeart/2005/8/layout/orgChart1"/>
    <dgm:cxn modelId="{FD368FC9-1638-451F-A592-781702E3640E}" type="presParOf" srcId="{D5D598E0-B3C9-469E-B3D0-EE8383EDF050}" destId="{20EF59DA-5B89-41CB-A1C4-150DB698552C}" srcOrd="1" destOrd="0" presId="urn:microsoft.com/office/officeart/2005/8/layout/orgChart1"/>
    <dgm:cxn modelId="{F72ADC30-7A0B-4487-AF2D-29840DB8A49A}" type="presParOf" srcId="{20EF59DA-5B89-41CB-A1C4-150DB698552C}" destId="{D01768A1-3D7A-47FD-9C9B-EDDB3783EADA}" srcOrd="0" destOrd="0" presId="urn:microsoft.com/office/officeart/2005/8/layout/orgChart1"/>
    <dgm:cxn modelId="{316D75CC-81C1-4318-BEA7-21CB609170D6}" type="presParOf" srcId="{20EF59DA-5B89-41CB-A1C4-150DB698552C}" destId="{FB624DAD-A03E-4F2F-A6EA-4C86778C21B9}" srcOrd="1" destOrd="0" presId="urn:microsoft.com/office/officeart/2005/8/layout/orgChart1"/>
    <dgm:cxn modelId="{02AE754A-8D3A-4E2E-B62D-E343A53F1EBA}" type="presParOf" srcId="{FB624DAD-A03E-4F2F-A6EA-4C86778C21B9}" destId="{D8351D6B-7288-4F95-9FF3-AE5111D92C16}" srcOrd="0" destOrd="0" presId="urn:microsoft.com/office/officeart/2005/8/layout/orgChart1"/>
    <dgm:cxn modelId="{7C967AF6-773D-4B7E-ADDF-10D470CA1A33}" type="presParOf" srcId="{D8351D6B-7288-4F95-9FF3-AE5111D92C16}" destId="{EC125013-D33C-40E5-BA32-02A4B96E3F62}" srcOrd="0" destOrd="0" presId="urn:microsoft.com/office/officeart/2005/8/layout/orgChart1"/>
    <dgm:cxn modelId="{D4B1D9C6-907E-4382-9EFF-8428BACB3933}" type="presParOf" srcId="{D8351D6B-7288-4F95-9FF3-AE5111D92C16}" destId="{01CC6B3F-9290-41CE-8381-6C2C8B810C9C}" srcOrd="1" destOrd="0" presId="urn:microsoft.com/office/officeart/2005/8/layout/orgChart1"/>
    <dgm:cxn modelId="{02C07ACE-9821-4770-A4C2-EFF075C7B292}" type="presParOf" srcId="{FB624DAD-A03E-4F2F-A6EA-4C86778C21B9}" destId="{ABB0252D-C761-4181-A481-21CFDB9B04DD}" srcOrd="1" destOrd="0" presId="urn:microsoft.com/office/officeart/2005/8/layout/orgChart1"/>
    <dgm:cxn modelId="{DF6BC119-0304-4EAD-9729-5DBF6D897578}" type="presParOf" srcId="{ABB0252D-C761-4181-A481-21CFDB9B04DD}" destId="{EB16DBA5-6ABD-420D-BD6F-8FB476A1A49D}" srcOrd="0" destOrd="0" presId="urn:microsoft.com/office/officeart/2005/8/layout/orgChart1"/>
    <dgm:cxn modelId="{A6DE631A-FDD8-4320-B726-7D2361657700}" type="presParOf" srcId="{ABB0252D-C761-4181-A481-21CFDB9B04DD}" destId="{53C7DC57-5DC9-4369-A801-00E801C67378}" srcOrd="1" destOrd="0" presId="urn:microsoft.com/office/officeart/2005/8/layout/orgChart1"/>
    <dgm:cxn modelId="{3AAA949A-3643-494D-9D53-532C53EED9E8}" type="presParOf" srcId="{53C7DC57-5DC9-4369-A801-00E801C67378}" destId="{91A4C42D-BC5E-404E-9B27-F68C6E131FAB}" srcOrd="0" destOrd="0" presId="urn:microsoft.com/office/officeart/2005/8/layout/orgChart1"/>
    <dgm:cxn modelId="{4C52ABEB-5F73-43D7-AAF6-1A6CEE360304}" type="presParOf" srcId="{91A4C42D-BC5E-404E-9B27-F68C6E131FAB}" destId="{C79DE714-F462-4387-8755-563C3F6B673C}" srcOrd="0" destOrd="0" presId="urn:microsoft.com/office/officeart/2005/8/layout/orgChart1"/>
    <dgm:cxn modelId="{EE68CB77-2CF1-408E-8E5C-9D825AD0144A}" type="presParOf" srcId="{91A4C42D-BC5E-404E-9B27-F68C6E131FAB}" destId="{615509DC-8A92-4A08-A814-4FF58E302B06}" srcOrd="1" destOrd="0" presId="urn:microsoft.com/office/officeart/2005/8/layout/orgChart1"/>
    <dgm:cxn modelId="{CEFF3679-76BE-48D8-A0A6-116377FC5F8E}" type="presParOf" srcId="{53C7DC57-5DC9-4369-A801-00E801C67378}" destId="{B45AD389-1905-4F29-9BA4-84DD9D938DBB}" srcOrd="1" destOrd="0" presId="urn:microsoft.com/office/officeart/2005/8/layout/orgChart1"/>
    <dgm:cxn modelId="{789C4646-0A1B-4F48-9709-EDA1C8CA9B7C}" type="presParOf" srcId="{53C7DC57-5DC9-4369-A801-00E801C67378}" destId="{00629E63-3CEC-4709-B1A4-78C5E9BC8A5E}" srcOrd="2" destOrd="0" presId="urn:microsoft.com/office/officeart/2005/8/layout/orgChart1"/>
    <dgm:cxn modelId="{A211465B-4E88-4BE2-BE77-9954885CD127}" type="presParOf" srcId="{FB624DAD-A03E-4F2F-A6EA-4C86778C21B9}" destId="{CA070A1D-E348-461D-B1D5-37C944C449B5}" srcOrd="2" destOrd="0" presId="urn:microsoft.com/office/officeart/2005/8/layout/orgChart1"/>
    <dgm:cxn modelId="{99D6EFB7-E331-41A1-8956-01A2CAF3AB37}" type="presParOf" srcId="{20EF59DA-5B89-41CB-A1C4-150DB698552C}" destId="{3379196C-2C71-49AF-9CF6-894959FC7D83}" srcOrd="2" destOrd="0" presId="urn:microsoft.com/office/officeart/2005/8/layout/orgChart1"/>
    <dgm:cxn modelId="{5F2B0051-7320-45CE-9B22-03595C51B422}" type="presParOf" srcId="{20EF59DA-5B89-41CB-A1C4-150DB698552C}" destId="{F4DD40ED-3F61-46DE-9CB7-A68A0D9D72CB}" srcOrd="3" destOrd="0" presId="urn:microsoft.com/office/officeart/2005/8/layout/orgChart1"/>
    <dgm:cxn modelId="{B7435F6B-98C1-401E-8D81-75B972E43874}" type="presParOf" srcId="{F4DD40ED-3F61-46DE-9CB7-A68A0D9D72CB}" destId="{AB05746B-13F5-46BA-89AC-E183D04B1DD7}" srcOrd="0" destOrd="0" presId="urn:microsoft.com/office/officeart/2005/8/layout/orgChart1"/>
    <dgm:cxn modelId="{E14024F8-B716-4E03-BF3B-B3CB0FE95A45}" type="presParOf" srcId="{AB05746B-13F5-46BA-89AC-E183D04B1DD7}" destId="{C06FAFF5-9340-4136-BABC-9550090C241E}" srcOrd="0" destOrd="0" presId="urn:microsoft.com/office/officeart/2005/8/layout/orgChart1"/>
    <dgm:cxn modelId="{34C49637-BFA3-4D6D-9EAD-22F4E0E1688A}" type="presParOf" srcId="{AB05746B-13F5-46BA-89AC-E183D04B1DD7}" destId="{392F5D66-9D18-420B-8705-30DFD4465B12}" srcOrd="1" destOrd="0" presId="urn:microsoft.com/office/officeart/2005/8/layout/orgChart1"/>
    <dgm:cxn modelId="{C19D8B5F-C59E-4B1E-BCDA-A71B9E1BB072}" type="presParOf" srcId="{F4DD40ED-3F61-46DE-9CB7-A68A0D9D72CB}" destId="{8C03167C-843E-43F8-A060-329A75769C90}" srcOrd="1" destOrd="0" presId="urn:microsoft.com/office/officeart/2005/8/layout/orgChart1"/>
    <dgm:cxn modelId="{B50AB6F8-5696-4D83-A9C9-150157B797E5}" type="presParOf" srcId="{8C03167C-843E-43F8-A060-329A75769C90}" destId="{0F05816B-E0B5-4079-B327-22812F161EDA}" srcOrd="0" destOrd="0" presId="urn:microsoft.com/office/officeart/2005/8/layout/orgChart1"/>
    <dgm:cxn modelId="{CDAF58CD-495F-48F2-AFDB-46059BC3FF72}" type="presParOf" srcId="{8C03167C-843E-43F8-A060-329A75769C90}" destId="{752BF194-3230-4056-87DE-07DB8C0306D3}" srcOrd="1" destOrd="0" presId="urn:microsoft.com/office/officeart/2005/8/layout/orgChart1"/>
    <dgm:cxn modelId="{D6853D1C-5482-4221-BE63-6D3069FB9FA3}" type="presParOf" srcId="{752BF194-3230-4056-87DE-07DB8C0306D3}" destId="{A576A7FE-45AF-4A48-9FDD-3095869D6FF3}" srcOrd="0" destOrd="0" presId="urn:microsoft.com/office/officeart/2005/8/layout/orgChart1"/>
    <dgm:cxn modelId="{0B664D9B-5E91-4B8D-BBDC-A0A5F1EBF0DD}" type="presParOf" srcId="{A576A7FE-45AF-4A48-9FDD-3095869D6FF3}" destId="{A031DB67-3D53-43F5-8FC9-B5399D749403}" srcOrd="0" destOrd="0" presId="urn:microsoft.com/office/officeart/2005/8/layout/orgChart1"/>
    <dgm:cxn modelId="{39CFF5A2-38B6-4CEA-9AB3-DC208BEA17A8}" type="presParOf" srcId="{A576A7FE-45AF-4A48-9FDD-3095869D6FF3}" destId="{E9B2659A-84B6-4D57-B890-EAEA004923F4}" srcOrd="1" destOrd="0" presId="urn:microsoft.com/office/officeart/2005/8/layout/orgChart1"/>
    <dgm:cxn modelId="{F502BD53-9F5F-41AB-818C-1ADD386AA8D0}" type="presParOf" srcId="{752BF194-3230-4056-87DE-07DB8C0306D3}" destId="{1062C901-560E-4161-B25B-C3EAC459E879}" srcOrd="1" destOrd="0" presId="urn:microsoft.com/office/officeart/2005/8/layout/orgChart1"/>
    <dgm:cxn modelId="{CCFCB372-037F-49CF-8631-6479143FC03A}" type="presParOf" srcId="{752BF194-3230-4056-87DE-07DB8C0306D3}" destId="{DDC6346F-5984-4EC2-BC51-462CFFB92230}" srcOrd="2" destOrd="0" presId="urn:microsoft.com/office/officeart/2005/8/layout/orgChart1"/>
    <dgm:cxn modelId="{C93535E4-7EB3-4CBC-999F-7AF6933D1DD7}" type="presParOf" srcId="{F4DD40ED-3F61-46DE-9CB7-A68A0D9D72CB}" destId="{0AC80112-9CAF-4B38-912B-B5D35817A862}" srcOrd="2" destOrd="0" presId="urn:microsoft.com/office/officeart/2005/8/layout/orgChart1"/>
    <dgm:cxn modelId="{F9EF1EA8-2EC4-49FD-A3E8-B405BD5F4A48}" type="presParOf" srcId="{20EF59DA-5B89-41CB-A1C4-150DB698552C}" destId="{857CD288-45F9-4241-B812-20165113DEE8}" srcOrd="4" destOrd="0" presId="urn:microsoft.com/office/officeart/2005/8/layout/orgChart1"/>
    <dgm:cxn modelId="{D38A1141-8884-48F5-9A07-67B047ECFC7C}" type="presParOf" srcId="{20EF59DA-5B89-41CB-A1C4-150DB698552C}" destId="{0902B244-00A2-4B19-BDE8-736C8496CB42}" srcOrd="5" destOrd="0" presId="urn:microsoft.com/office/officeart/2005/8/layout/orgChart1"/>
    <dgm:cxn modelId="{E427E5AC-4150-4C2F-BBFE-0B1B8D7057CE}" type="presParOf" srcId="{0902B244-00A2-4B19-BDE8-736C8496CB42}" destId="{E294BE49-2C53-402C-9973-E509E705CC2B}" srcOrd="0" destOrd="0" presId="urn:microsoft.com/office/officeart/2005/8/layout/orgChart1"/>
    <dgm:cxn modelId="{1A013E53-D49E-49C2-A6F3-2AFDCD152A70}" type="presParOf" srcId="{E294BE49-2C53-402C-9973-E509E705CC2B}" destId="{5C1D46B4-30F5-4206-91D8-A82102FE7D2E}" srcOrd="0" destOrd="0" presId="urn:microsoft.com/office/officeart/2005/8/layout/orgChart1"/>
    <dgm:cxn modelId="{A4B1FA0B-B6A7-4949-9AEA-9B17D8A8C320}" type="presParOf" srcId="{E294BE49-2C53-402C-9973-E509E705CC2B}" destId="{8CB3E38C-EBF1-4661-88B1-FA93A971B5EA}" srcOrd="1" destOrd="0" presId="urn:microsoft.com/office/officeart/2005/8/layout/orgChart1"/>
    <dgm:cxn modelId="{70366365-F223-444A-BB7A-1EA76B3DEE9A}" type="presParOf" srcId="{0902B244-00A2-4B19-BDE8-736C8496CB42}" destId="{A1BD4484-040F-4FA5-9C68-D07D49E55C92}" srcOrd="1" destOrd="0" presId="urn:microsoft.com/office/officeart/2005/8/layout/orgChart1"/>
    <dgm:cxn modelId="{6A0D35B7-F5E7-4EFE-B697-CF62D441C19B}" type="presParOf" srcId="{A1BD4484-040F-4FA5-9C68-D07D49E55C92}" destId="{ED1D0514-059D-4808-99B7-822536CB16DE}" srcOrd="0" destOrd="0" presId="urn:microsoft.com/office/officeart/2005/8/layout/orgChart1"/>
    <dgm:cxn modelId="{132B9E2F-A90D-4C7C-A275-B76EE7CC1951}" type="presParOf" srcId="{A1BD4484-040F-4FA5-9C68-D07D49E55C92}" destId="{954B5373-4A3E-49F6-BBF8-979A25CA7F02}" srcOrd="1" destOrd="0" presId="urn:microsoft.com/office/officeart/2005/8/layout/orgChart1"/>
    <dgm:cxn modelId="{8428C4F2-CCC0-424F-878B-551F1C1E4FAA}" type="presParOf" srcId="{954B5373-4A3E-49F6-BBF8-979A25CA7F02}" destId="{7AAA53EF-40A7-4D95-BC93-95932F4FFD6D}" srcOrd="0" destOrd="0" presId="urn:microsoft.com/office/officeart/2005/8/layout/orgChart1"/>
    <dgm:cxn modelId="{3CB03B29-4D8A-4622-94A2-E982CCA3A052}" type="presParOf" srcId="{7AAA53EF-40A7-4D95-BC93-95932F4FFD6D}" destId="{9449C4C7-99FC-4B94-9D34-8781542CD8B4}" srcOrd="0" destOrd="0" presId="urn:microsoft.com/office/officeart/2005/8/layout/orgChart1"/>
    <dgm:cxn modelId="{EC801C21-4771-4FB8-9C64-34A9015F0782}" type="presParOf" srcId="{7AAA53EF-40A7-4D95-BC93-95932F4FFD6D}" destId="{086EA50F-B563-4DB0-8E4A-1F9C1DF889A0}" srcOrd="1" destOrd="0" presId="urn:microsoft.com/office/officeart/2005/8/layout/orgChart1"/>
    <dgm:cxn modelId="{815F4FBE-E6E3-4D46-A1B3-1290460D4FC0}" type="presParOf" srcId="{954B5373-4A3E-49F6-BBF8-979A25CA7F02}" destId="{A78CE3F3-9D18-4128-9F61-E07927417063}" srcOrd="1" destOrd="0" presId="urn:microsoft.com/office/officeart/2005/8/layout/orgChart1"/>
    <dgm:cxn modelId="{BC5E8BB8-5C28-4322-9DEE-ACEBAB3367F3}" type="presParOf" srcId="{954B5373-4A3E-49F6-BBF8-979A25CA7F02}" destId="{45D1038F-DE09-4A4B-B8A1-B91B69E02663}" srcOrd="2" destOrd="0" presId="urn:microsoft.com/office/officeart/2005/8/layout/orgChart1"/>
    <dgm:cxn modelId="{263D01A3-3C97-4F5A-8340-0AC4E3C00E30}" type="presParOf" srcId="{0902B244-00A2-4B19-BDE8-736C8496CB42}" destId="{86775DF1-CEA3-457F-AF71-F65DDDCB1D8A}" srcOrd="2" destOrd="0" presId="urn:microsoft.com/office/officeart/2005/8/layout/orgChart1"/>
    <dgm:cxn modelId="{12B3EE76-0D68-457D-8081-EF462DEC9AC9}" type="presParOf" srcId="{20EF59DA-5B89-41CB-A1C4-150DB698552C}" destId="{C8448536-D3A3-4680-AB37-C5D211C195B8}" srcOrd="6" destOrd="0" presId="urn:microsoft.com/office/officeart/2005/8/layout/orgChart1"/>
    <dgm:cxn modelId="{9641411A-05A3-422C-B380-5C61F5C01595}" type="presParOf" srcId="{20EF59DA-5B89-41CB-A1C4-150DB698552C}" destId="{990AF93A-5C29-42A4-B2FF-6D3A779881A0}" srcOrd="7" destOrd="0" presId="urn:microsoft.com/office/officeart/2005/8/layout/orgChart1"/>
    <dgm:cxn modelId="{4FFDE279-7544-4AC6-A01D-088629E6A6E0}" type="presParOf" srcId="{990AF93A-5C29-42A4-B2FF-6D3A779881A0}" destId="{F00DE489-BA87-41A6-B5F7-68E7AF787173}" srcOrd="0" destOrd="0" presId="urn:microsoft.com/office/officeart/2005/8/layout/orgChart1"/>
    <dgm:cxn modelId="{0F855D4F-3E42-4413-8A5D-F3E9A7F9F3FE}" type="presParOf" srcId="{F00DE489-BA87-41A6-B5F7-68E7AF787173}" destId="{5E552DF2-9E16-40AF-9A8E-094115E91490}" srcOrd="0" destOrd="0" presId="urn:microsoft.com/office/officeart/2005/8/layout/orgChart1"/>
    <dgm:cxn modelId="{6E6C2E04-316D-412E-8444-5944AB3C15C1}" type="presParOf" srcId="{F00DE489-BA87-41A6-B5F7-68E7AF787173}" destId="{DD6F9D16-7FDD-4295-B952-93C534406523}" srcOrd="1" destOrd="0" presId="urn:microsoft.com/office/officeart/2005/8/layout/orgChart1"/>
    <dgm:cxn modelId="{01440E67-33B4-4093-AF49-EC3920EB095F}" type="presParOf" srcId="{990AF93A-5C29-42A4-B2FF-6D3A779881A0}" destId="{1C06A95F-DF2C-424F-8605-924C9BF505FF}" srcOrd="1" destOrd="0" presId="urn:microsoft.com/office/officeart/2005/8/layout/orgChart1"/>
    <dgm:cxn modelId="{977EFC0C-5B4F-4A37-BF98-259D69F05559}" type="presParOf" srcId="{1C06A95F-DF2C-424F-8605-924C9BF505FF}" destId="{EE093CE7-EE0C-4614-B25A-D5CD8905DB10}" srcOrd="0" destOrd="0" presId="urn:microsoft.com/office/officeart/2005/8/layout/orgChart1"/>
    <dgm:cxn modelId="{9003EAE0-0EFD-4C72-BA1B-7DB1A8D6C370}" type="presParOf" srcId="{1C06A95F-DF2C-424F-8605-924C9BF505FF}" destId="{ADF757EC-E267-4088-9679-4EAA4183D1CF}" srcOrd="1" destOrd="0" presId="urn:microsoft.com/office/officeart/2005/8/layout/orgChart1"/>
    <dgm:cxn modelId="{C5F558FA-27A7-4139-AC01-73E107540DC1}" type="presParOf" srcId="{ADF757EC-E267-4088-9679-4EAA4183D1CF}" destId="{BD0CF87C-9164-4662-8C57-9F823023E05F}" srcOrd="0" destOrd="0" presId="urn:microsoft.com/office/officeart/2005/8/layout/orgChart1"/>
    <dgm:cxn modelId="{65FD159B-81D1-4CD6-AFE6-9AE9283382E2}" type="presParOf" srcId="{BD0CF87C-9164-4662-8C57-9F823023E05F}" destId="{C0229B28-43D9-4DEC-8742-4AC3F0034DC3}" srcOrd="0" destOrd="0" presId="urn:microsoft.com/office/officeart/2005/8/layout/orgChart1"/>
    <dgm:cxn modelId="{3208BBB4-2CEB-4BF9-811C-F61ED5F5B989}" type="presParOf" srcId="{BD0CF87C-9164-4662-8C57-9F823023E05F}" destId="{8DC681C9-8E99-462F-B3F0-CE4FBA6A4691}" srcOrd="1" destOrd="0" presId="urn:microsoft.com/office/officeart/2005/8/layout/orgChart1"/>
    <dgm:cxn modelId="{6365EB26-B690-44DA-AEC5-562D2BC6B1B8}" type="presParOf" srcId="{ADF757EC-E267-4088-9679-4EAA4183D1CF}" destId="{BDA5265C-EC2A-48A2-BE77-6155F1666776}" srcOrd="1" destOrd="0" presId="urn:microsoft.com/office/officeart/2005/8/layout/orgChart1"/>
    <dgm:cxn modelId="{79C649F1-3750-4E82-80B2-584DD12FA105}" type="presParOf" srcId="{ADF757EC-E267-4088-9679-4EAA4183D1CF}" destId="{B55E1707-5A99-4E36-A95C-4A561B21A591}" srcOrd="2" destOrd="0" presId="urn:microsoft.com/office/officeart/2005/8/layout/orgChart1"/>
    <dgm:cxn modelId="{B105FFB4-E29C-45EB-B197-FACF7F5C03FB}" type="presParOf" srcId="{990AF93A-5C29-42A4-B2FF-6D3A779881A0}" destId="{1EEB6DB9-31E2-474C-8BC7-86F5252A4C5A}" srcOrd="2" destOrd="0" presId="urn:microsoft.com/office/officeart/2005/8/layout/orgChart1"/>
    <dgm:cxn modelId="{D77451A4-6F89-4BB1-A815-FEEE3D14E254}" type="presParOf" srcId="{20EF59DA-5B89-41CB-A1C4-150DB698552C}" destId="{CC1F0C54-4EBC-42B3-A603-FD4921F96383}" srcOrd="8" destOrd="0" presId="urn:microsoft.com/office/officeart/2005/8/layout/orgChart1"/>
    <dgm:cxn modelId="{1C6806EE-F147-4529-8E42-1E2B4564929E}" type="presParOf" srcId="{20EF59DA-5B89-41CB-A1C4-150DB698552C}" destId="{D66187B3-0C9F-4A88-B37C-7206EB99CA52}" srcOrd="9" destOrd="0" presId="urn:microsoft.com/office/officeart/2005/8/layout/orgChart1"/>
    <dgm:cxn modelId="{F1CA9F32-D2DE-470D-8EB4-A41EB293B76E}" type="presParOf" srcId="{D66187B3-0C9F-4A88-B37C-7206EB99CA52}" destId="{BD0FB4BC-8097-4892-A3AE-1BE5DB16D2F9}" srcOrd="0" destOrd="0" presId="urn:microsoft.com/office/officeart/2005/8/layout/orgChart1"/>
    <dgm:cxn modelId="{E3C5EA30-9100-47B1-9CA3-A8C6C4D27F31}" type="presParOf" srcId="{BD0FB4BC-8097-4892-A3AE-1BE5DB16D2F9}" destId="{34A20627-CE29-4474-817B-37A81C64F63D}" srcOrd="0" destOrd="0" presId="urn:microsoft.com/office/officeart/2005/8/layout/orgChart1"/>
    <dgm:cxn modelId="{F23AC763-A64B-4B45-AEB9-11326C7DB9E2}" type="presParOf" srcId="{BD0FB4BC-8097-4892-A3AE-1BE5DB16D2F9}" destId="{8C34D9BF-ADB7-42A4-91C6-B1ED83887F47}" srcOrd="1" destOrd="0" presId="urn:microsoft.com/office/officeart/2005/8/layout/orgChart1"/>
    <dgm:cxn modelId="{0BA243F4-F812-4304-B1F2-D58DF49C44D4}" type="presParOf" srcId="{D66187B3-0C9F-4A88-B37C-7206EB99CA52}" destId="{B461F111-BFC0-4F77-8A94-EF0BE3158302}" srcOrd="1" destOrd="0" presId="urn:microsoft.com/office/officeart/2005/8/layout/orgChart1"/>
    <dgm:cxn modelId="{B4BD864F-80D8-443D-A09B-77E27A2F7747}" type="presParOf" srcId="{B461F111-BFC0-4F77-8A94-EF0BE3158302}" destId="{8DC11798-A7D2-4B9B-BB55-05913627722E}" srcOrd="0" destOrd="0" presId="urn:microsoft.com/office/officeart/2005/8/layout/orgChart1"/>
    <dgm:cxn modelId="{AC0F64EF-4E86-47A8-8CB2-955159876AD4}" type="presParOf" srcId="{B461F111-BFC0-4F77-8A94-EF0BE3158302}" destId="{73810ABA-4F09-4C54-9DE6-D67CE0672BDF}" srcOrd="1" destOrd="0" presId="urn:microsoft.com/office/officeart/2005/8/layout/orgChart1"/>
    <dgm:cxn modelId="{23A3ECD1-AD82-46B7-BBEB-6FC6F96EE426}" type="presParOf" srcId="{73810ABA-4F09-4C54-9DE6-D67CE0672BDF}" destId="{E6A96C8C-79ED-4DEA-91A9-35A82DA87996}" srcOrd="0" destOrd="0" presId="urn:microsoft.com/office/officeart/2005/8/layout/orgChart1"/>
    <dgm:cxn modelId="{9409000E-8700-4331-B209-BC7D69DDC089}" type="presParOf" srcId="{E6A96C8C-79ED-4DEA-91A9-35A82DA87996}" destId="{38855AD6-81A5-4995-8C30-A5BBFDF9FA16}" srcOrd="0" destOrd="0" presId="urn:microsoft.com/office/officeart/2005/8/layout/orgChart1"/>
    <dgm:cxn modelId="{1133D2D4-C948-4D1C-B94C-3E7FBC034020}" type="presParOf" srcId="{E6A96C8C-79ED-4DEA-91A9-35A82DA87996}" destId="{BCBB3B60-FCA6-4C46-813B-F3BD1A809BB9}" srcOrd="1" destOrd="0" presId="urn:microsoft.com/office/officeart/2005/8/layout/orgChart1"/>
    <dgm:cxn modelId="{6D0050AA-5450-4F0B-B9A0-D19F209E795A}" type="presParOf" srcId="{73810ABA-4F09-4C54-9DE6-D67CE0672BDF}" destId="{CFB5F549-F39C-468A-9F3B-680EFF25B487}" srcOrd="1" destOrd="0" presId="urn:microsoft.com/office/officeart/2005/8/layout/orgChart1"/>
    <dgm:cxn modelId="{A1873EFB-44AD-46C2-8AF7-3AC680A9528E}" type="presParOf" srcId="{73810ABA-4F09-4C54-9DE6-D67CE0672BDF}" destId="{FCB97810-45F6-4633-8ECE-AAB2DDDB99CE}" srcOrd="2" destOrd="0" presId="urn:microsoft.com/office/officeart/2005/8/layout/orgChart1"/>
    <dgm:cxn modelId="{1040CCB0-774E-4E98-B427-B91D09906E59}" type="presParOf" srcId="{D66187B3-0C9F-4A88-B37C-7206EB99CA52}" destId="{1F3C310E-FBD8-43A9-B15F-E725CE26FC3B}" srcOrd="2" destOrd="0" presId="urn:microsoft.com/office/officeart/2005/8/layout/orgChart1"/>
    <dgm:cxn modelId="{A36C5BE9-E87B-4C6C-B94D-650B38416F0A}" type="presParOf" srcId="{20EF59DA-5B89-41CB-A1C4-150DB698552C}" destId="{D88B1C20-BBC5-48B2-BE98-80CB9067D1EF}" srcOrd="10" destOrd="0" presId="urn:microsoft.com/office/officeart/2005/8/layout/orgChart1"/>
    <dgm:cxn modelId="{97D841BD-F9D7-4F80-AE49-C80E2EFDF071}" type="presParOf" srcId="{20EF59DA-5B89-41CB-A1C4-150DB698552C}" destId="{1DAF39EB-69C0-4EAD-9988-684FD3B80103}" srcOrd="11" destOrd="0" presId="urn:microsoft.com/office/officeart/2005/8/layout/orgChart1"/>
    <dgm:cxn modelId="{FE8D8D69-EFFB-41FD-8775-2C1C37BE78F5}" type="presParOf" srcId="{1DAF39EB-69C0-4EAD-9988-684FD3B80103}" destId="{7EAA24F4-0EC0-46C5-96CA-4CBCC8673403}" srcOrd="0" destOrd="0" presId="urn:microsoft.com/office/officeart/2005/8/layout/orgChart1"/>
    <dgm:cxn modelId="{854E50CF-099F-4F09-808A-A0CD49EE1D15}" type="presParOf" srcId="{7EAA24F4-0EC0-46C5-96CA-4CBCC8673403}" destId="{85EBE860-072E-4D41-8594-58663F9BD6F5}" srcOrd="0" destOrd="0" presId="urn:microsoft.com/office/officeart/2005/8/layout/orgChart1"/>
    <dgm:cxn modelId="{98DD2800-86B9-4876-9027-A05185DD72FE}" type="presParOf" srcId="{7EAA24F4-0EC0-46C5-96CA-4CBCC8673403}" destId="{08481E90-CDBC-4CB5-BC1F-B50122DAB508}" srcOrd="1" destOrd="0" presId="urn:microsoft.com/office/officeart/2005/8/layout/orgChart1"/>
    <dgm:cxn modelId="{78AE1A57-3C64-4205-ACE2-760727E9FC3C}" type="presParOf" srcId="{1DAF39EB-69C0-4EAD-9988-684FD3B80103}" destId="{C6E054FE-3A7E-4F31-9B6D-2657935FC719}" srcOrd="1" destOrd="0" presId="urn:microsoft.com/office/officeart/2005/8/layout/orgChart1"/>
    <dgm:cxn modelId="{D8D3B763-60B0-4E6D-BE9D-21DE6A59A63D}" type="presParOf" srcId="{C6E054FE-3A7E-4F31-9B6D-2657935FC719}" destId="{DF67957D-ED8D-44DE-BD6C-1C0B867D2F09}" srcOrd="0" destOrd="0" presId="urn:microsoft.com/office/officeart/2005/8/layout/orgChart1"/>
    <dgm:cxn modelId="{9B865757-3403-4B09-85E2-A2D9484B9D14}" type="presParOf" srcId="{C6E054FE-3A7E-4F31-9B6D-2657935FC719}" destId="{4161E5A6-18FB-4E74-A063-DA10F9BFA6B7}" srcOrd="1" destOrd="0" presId="urn:microsoft.com/office/officeart/2005/8/layout/orgChart1"/>
    <dgm:cxn modelId="{D2BF9958-6437-49A3-9D7C-FD89DCA924E6}" type="presParOf" srcId="{4161E5A6-18FB-4E74-A063-DA10F9BFA6B7}" destId="{9169F774-7AB0-44CE-82FE-704DD7EDECDF}" srcOrd="0" destOrd="0" presId="urn:microsoft.com/office/officeart/2005/8/layout/orgChart1"/>
    <dgm:cxn modelId="{3D6E20EA-D9E9-49E5-9B3A-6777C3082921}" type="presParOf" srcId="{9169F774-7AB0-44CE-82FE-704DD7EDECDF}" destId="{8DAE1C69-2A6A-4BCF-B415-B4A5125DC860}" srcOrd="0" destOrd="0" presId="urn:microsoft.com/office/officeart/2005/8/layout/orgChart1"/>
    <dgm:cxn modelId="{017BD28A-2DF5-48A9-B023-5CA332155374}" type="presParOf" srcId="{9169F774-7AB0-44CE-82FE-704DD7EDECDF}" destId="{FD86A91D-FF9B-4C63-8C2A-E1A979BDA7B7}" srcOrd="1" destOrd="0" presId="urn:microsoft.com/office/officeart/2005/8/layout/orgChart1"/>
    <dgm:cxn modelId="{8861BFA5-1194-404A-9EA9-E9EB6AFD179F}" type="presParOf" srcId="{4161E5A6-18FB-4E74-A063-DA10F9BFA6B7}" destId="{8A2C52BF-D300-4426-9A5C-3991E1623451}" srcOrd="1" destOrd="0" presId="urn:microsoft.com/office/officeart/2005/8/layout/orgChart1"/>
    <dgm:cxn modelId="{CC055D58-EE78-4368-A2A9-67F7CF0B069A}" type="presParOf" srcId="{4161E5A6-18FB-4E74-A063-DA10F9BFA6B7}" destId="{B04D3784-4E0F-4594-8CA4-9B806EEAC8ED}" srcOrd="2" destOrd="0" presId="urn:microsoft.com/office/officeart/2005/8/layout/orgChart1"/>
    <dgm:cxn modelId="{ECBBEBE6-278E-418C-B9FF-9FD506020A19}" type="presParOf" srcId="{1DAF39EB-69C0-4EAD-9988-684FD3B80103}" destId="{874FC949-ABFC-4F13-80C7-A88768D6F260}" srcOrd="2" destOrd="0" presId="urn:microsoft.com/office/officeart/2005/8/layout/orgChart1"/>
    <dgm:cxn modelId="{CF9EAAF8-CBCB-4ECF-B4CD-2C74EA4BB2DC}" type="presParOf" srcId="{D5D598E0-B3C9-469E-B3D0-EE8383EDF050}" destId="{E0578857-1DBA-4423-8B5A-D79FD97E8B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7957D-ED8D-44DE-BD6C-1C0B867D2F09}">
      <dsp:nvSpPr>
        <dsp:cNvPr id="0" name=""/>
        <dsp:cNvSpPr/>
      </dsp:nvSpPr>
      <dsp:spPr>
        <a:xfrm>
          <a:off x="7897528" y="3095234"/>
          <a:ext cx="91440" cy="7893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9379"/>
              </a:lnTo>
              <a:lnTo>
                <a:pt x="68874" y="7893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8B1C20-BBC5-48B2-BE98-80CB9067D1EF}">
      <dsp:nvSpPr>
        <dsp:cNvPr id="0" name=""/>
        <dsp:cNvSpPr/>
      </dsp:nvSpPr>
      <dsp:spPr>
        <a:xfrm>
          <a:off x="4424233" y="1268761"/>
          <a:ext cx="4034469" cy="1580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754"/>
              </a:lnTo>
              <a:lnTo>
                <a:pt x="4034469" y="1567754"/>
              </a:lnTo>
              <a:lnTo>
                <a:pt x="4034469" y="15809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C11798-A7D2-4B9B-BB55-05913627722E}">
      <dsp:nvSpPr>
        <dsp:cNvPr id="0" name=""/>
        <dsp:cNvSpPr/>
      </dsp:nvSpPr>
      <dsp:spPr>
        <a:xfrm>
          <a:off x="6084673" y="2218580"/>
          <a:ext cx="391943" cy="1587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7800"/>
              </a:lnTo>
              <a:lnTo>
                <a:pt x="391943" y="15878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F0C54-4EBC-42B3-A603-FD4921F96383}">
      <dsp:nvSpPr>
        <dsp:cNvPr id="0" name=""/>
        <dsp:cNvSpPr/>
      </dsp:nvSpPr>
      <dsp:spPr>
        <a:xfrm>
          <a:off x="4424233" y="1268761"/>
          <a:ext cx="2177292" cy="727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57"/>
              </a:lnTo>
              <a:lnTo>
                <a:pt x="2177292" y="714257"/>
              </a:lnTo>
              <a:lnTo>
                <a:pt x="2177292" y="7274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93CE7-EE0C-4614-B25A-D5CD8905DB10}">
      <dsp:nvSpPr>
        <dsp:cNvPr id="0" name=""/>
        <dsp:cNvSpPr/>
      </dsp:nvSpPr>
      <dsp:spPr>
        <a:xfrm>
          <a:off x="5071723" y="3361699"/>
          <a:ext cx="91440" cy="1807707"/>
        </a:xfrm>
        <a:custGeom>
          <a:avLst/>
          <a:gdLst/>
          <a:ahLst/>
          <a:cxnLst/>
          <a:rect l="0" t="0" r="0" b="0"/>
          <a:pathLst>
            <a:path>
              <a:moveTo>
                <a:pt x="70453" y="0"/>
              </a:moveTo>
              <a:lnTo>
                <a:pt x="45720" y="18077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48536-D3A3-4680-AB37-C5D211C195B8}">
      <dsp:nvSpPr>
        <dsp:cNvPr id="0" name=""/>
        <dsp:cNvSpPr/>
      </dsp:nvSpPr>
      <dsp:spPr>
        <a:xfrm>
          <a:off x="4424233" y="1268761"/>
          <a:ext cx="1097908" cy="1730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7651"/>
              </a:lnTo>
              <a:lnTo>
                <a:pt x="1097908" y="1717651"/>
              </a:lnTo>
              <a:lnTo>
                <a:pt x="1097908" y="17308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D0514-059D-4808-99B7-822536CB16DE}">
      <dsp:nvSpPr>
        <dsp:cNvPr id="0" name=""/>
        <dsp:cNvSpPr/>
      </dsp:nvSpPr>
      <dsp:spPr>
        <a:xfrm>
          <a:off x="2984161" y="3594947"/>
          <a:ext cx="156180" cy="697422"/>
        </a:xfrm>
        <a:custGeom>
          <a:avLst/>
          <a:gdLst/>
          <a:ahLst/>
          <a:cxnLst/>
          <a:rect l="0" t="0" r="0" b="0"/>
          <a:pathLst>
            <a:path>
              <a:moveTo>
                <a:pt x="156180" y="0"/>
              </a:moveTo>
              <a:lnTo>
                <a:pt x="0" y="6974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CD288-45F9-4241-B812-20165113DEE8}">
      <dsp:nvSpPr>
        <dsp:cNvPr id="0" name=""/>
        <dsp:cNvSpPr/>
      </dsp:nvSpPr>
      <dsp:spPr>
        <a:xfrm>
          <a:off x="3765064" y="1268761"/>
          <a:ext cx="659168" cy="1877309"/>
        </a:xfrm>
        <a:custGeom>
          <a:avLst/>
          <a:gdLst/>
          <a:ahLst/>
          <a:cxnLst/>
          <a:rect l="0" t="0" r="0" b="0"/>
          <a:pathLst>
            <a:path>
              <a:moveTo>
                <a:pt x="659168" y="0"/>
              </a:moveTo>
              <a:lnTo>
                <a:pt x="659168" y="1864124"/>
              </a:lnTo>
              <a:lnTo>
                <a:pt x="0" y="1864124"/>
              </a:lnTo>
              <a:lnTo>
                <a:pt x="0" y="18773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5816B-E0B5-4079-B327-22812F161EDA}">
      <dsp:nvSpPr>
        <dsp:cNvPr id="0" name=""/>
        <dsp:cNvSpPr/>
      </dsp:nvSpPr>
      <dsp:spPr>
        <a:xfrm>
          <a:off x="1601913" y="3361910"/>
          <a:ext cx="91440" cy="1296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6608"/>
              </a:lnTo>
              <a:lnTo>
                <a:pt x="125011" y="12966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79196C-2C71-49AF-9CF6-894959FC7D83}">
      <dsp:nvSpPr>
        <dsp:cNvPr id="0" name=""/>
        <dsp:cNvSpPr/>
      </dsp:nvSpPr>
      <dsp:spPr>
        <a:xfrm>
          <a:off x="2108246" y="1268761"/>
          <a:ext cx="2315986" cy="1600798"/>
        </a:xfrm>
        <a:custGeom>
          <a:avLst/>
          <a:gdLst/>
          <a:ahLst/>
          <a:cxnLst/>
          <a:rect l="0" t="0" r="0" b="0"/>
          <a:pathLst>
            <a:path>
              <a:moveTo>
                <a:pt x="2315986" y="0"/>
              </a:moveTo>
              <a:lnTo>
                <a:pt x="2315986" y="1587613"/>
              </a:lnTo>
              <a:lnTo>
                <a:pt x="0" y="1587613"/>
              </a:lnTo>
              <a:lnTo>
                <a:pt x="0" y="16007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6DBA5-6ABD-420D-BD6F-8FB476A1A49D}">
      <dsp:nvSpPr>
        <dsp:cNvPr id="0" name=""/>
        <dsp:cNvSpPr/>
      </dsp:nvSpPr>
      <dsp:spPr>
        <a:xfrm>
          <a:off x="109441" y="2811481"/>
          <a:ext cx="157172" cy="1141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939"/>
              </a:lnTo>
              <a:lnTo>
                <a:pt x="157172" y="1141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768A1-3D7A-47FD-9C9B-EDDB3783EADA}">
      <dsp:nvSpPr>
        <dsp:cNvPr id="0" name=""/>
        <dsp:cNvSpPr/>
      </dsp:nvSpPr>
      <dsp:spPr>
        <a:xfrm>
          <a:off x="521151" y="1268761"/>
          <a:ext cx="3903082" cy="1176126"/>
        </a:xfrm>
        <a:custGeom>
          <a:avLst/>
          <a:gdLst/>
          <a:ahLst/>
          <a:cxnLst/>
          <a:rect l="0" t="0" r="0" b="0"/>
          <a:pathLst>
            <a:path>
              <a:moveTo>
                <a:pt x="3903082" y="0"/>
              </a:moveTo>
              <a:lnTo>
                <a:pt x="3903082" y="1162940"/>
              </a:lnTo>
              <a:lnTo>
                <a:pt x="0" y="1162940"/>
              </a:lnTo>
              <a:lnTo>
                <a:pt x="0" y="11761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CACEB-314D-4F87-BA75-61522F3D3283}">
      <dsp:nvSpPr>
        <dsp:cNvPr id="0" name=""/>
        <dsp:cNvSpPr/>
      </dsp:nvSpPr>
      <dsp:spPr>
        <a:xfrm>
          <a:off x="3168496" y="655809"/>
          <a:ext cx="2511474" cy="6129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</a:rPr>
            <a:t>ILUSTRADORES Y ENCICLOPEDISTAS</a:t>
          </a:r>
          <a:endParaRPr lang="es-MX" sz="2400" b="1" kern="1200" dirty="0">
            <a:solidFill>
              <a:schemeClr val="tx1"/>
            </a:solidFill>
          </a:endParaRPr>
        </a:p>
      </dsp:txBody>
      <dsp:txXfrm>
        <a:off x="3168496" y="655809"/>
        <a:ext cx="2511474" cy="612951"/>
      </dsp:txXfrm>
    </dsp:sp>
    <dsp:sp modelId="{EC125013-D33C-40E5-BA32-02A4B96E3F62}">
      <dsp:nvSpPr>
        <dsp:cNvPr id="0" name=""/>
        <dsp:cNvSpPr/>
      </dsp:nvSpPr>
      <dsp:spPr>
        <a:xfrm>
          <a:off x="6514" y="2444887"/>
          <a:ext cx="1029273" cy="3665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LOCKE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6514" y="2444887"/>
        <a:ext cx="1029273" cy="366594"/>
      </dsp:txXfrm>
    </dsp:sp>
    <dsp:sp modelId="{C79DE714-F462-4387-8755-563C3F6B673C}">
      <dsp:nvSpPr>
        <dsp:cNvPr id="0" name=""/>
        <dsp:cNvSpPr/>
      </dsp:nvSpPr>
      <dsp:spPr>
        <a:xfrm>
          <a:off x="266614" y="3702702"/>
          <a:ext cx="1105760" cy="50143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tx1"/>
              </a:solidFill>
            </a:rPr>
            <a:t>PADRE DEL LIBERALISMO Y PARTIDARIO DEL  MONARQUISMO CONSTITUCIONAL</a:t>
          </a:r>
          <a:endParaRPr lang="es-MX" sz="1400" b="1" kern="1200" dirty="0">
            <a:solidFill>
              <a:schemeClr val="tx1"/>
            </a:solidFill>
          </a:endParaRPr>
        </a:p>
      </dsp:txBody>
      <dsp:txXfrm>
        <a:off x="266614" y="3702702"/>
        <a:ext cx="1105760" cy="501436"/>
      </dsp:txXfrm>
    </dsp:sp>
    <dsp:sp modelId="{C06FAFF5-9340-4136-BABC-9550090C241E}">
      <dsp:nvSpPr>
        <dsp:cNvPr id="0" name=""/>
        <dsp:cNvSpPr/>
      </dsp:nvSpPr>
      <dsp:spPr>
        <a:xfrm>
          <a:off x="1532480" y="2869559"/>
          <a:ext cx="1151532" cy="492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ROUSSEAU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1532480" y="2869559"/>
        <a:ext cx="1151532" cy="492350"/>
      </dsp:txXfrm>
    </dsp:sp>
    <dsp:sp modelId="{A031DB67-3D53-43F5-8FC9-B5399D749403}">
      <dsp:nvSpPr>
        <dsp:cNvPr id="0" name=""/>
        <dsp:cNvSpPr/>
      </dsp:nvSpPr>
      <dsp:spPr>
        <a:xfrm>
          <a:off x="1726925" y="4364976"/>
          <a:ext cx="1099203" cy="5870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EL CONTRATO SOCIAL 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1726925" y="4364976"/>
        <a:ext cx="1099203" cy="587083"/>
      </dsp:txXfrm>
    </dsp:sp>
    <dsp:sp modelId="{5C1D46B4-30F5-4206-91D8-A82102FE7D2E}">
      <dsp:nvSpPr>
        <dsp:cNvPr id="0" name=""/>
        <dsp:cNvSpPr/>
      </dsp:nvSpPr>
      <dsp:spPr>
        <a:xfrm>
          <a:off x="2984161" y="3146070"/>
          <a:ext cx="1561806" cy="448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MONTESQUIEU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984161" y="3146070"/>
        <a:ext cx="1561806" cy="448876"/>
      </dsp:txXfrm>
    </dsp:sp>
    <dsp:sp modelId="{9449C4C7-99FC-4B94-9D34-8781542CD8B4}">
      <dsp:nvSpPr>
        <dsp:cNvPr id="0" name=""/>
        <dsp:cNvSpPr/>
      </dsp:nvSpPr>
      <dsp:spPr>
        <a:xfrm>
          <a:off x="2984161" y="4044731"/>
          <a:ext cx="1916910" cy="49527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ESPÍRITU DE LAS LEYES, DIVISIÓN DE PODERES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984161" y="4044731"/>
        <a:ext cx="1916910" cy="495277"/>
      </dsp:txXfrm>
    </dsp:sp>
    <dsp:sp modelId="{5E552DF2-9E16-40AF-9A8E-094115E91490}">
      <dsp:nvSpPr>
        <dsp:cNvPr id="0" name=""/>
        <dsp:cNvSpPr/>
      </dsp:nvSpPr>
      <dsp:spPr>
        <a:xfrm>
          <a:off x="5047185" y="2999597"/>
          <a:ext cx="949913" cy="3621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DIDEROT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5047185" y="2999597"/>
        <a:ext cx="949913" cy="362101"/>
      </dsp:txXfrm>
    </dsp:sp>
    <dsp:sp modelId="{C0229B28-43D9-4DEC-8742-4AC3F0034DC3}">
      <dsp:nvSpPr>
        <dsp:cNvPr id="0" name=""/>
        <dsp:cNvSpPr/>
      </dsp:nvSpPr>
      <dsp:spPr>
        <a:xfrm>
          <a:off x="5117443" y="4969346"/>
          <a:ext cx="1714699" cy="400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REDACTOR DE LA ENCICLOPEDIA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5117443" y="4969346"/>
        <a:ext cx="1714699" cy="400123"/>
      </dsp:txXfrm>
    </dsp:sp>
    <dsp:sp modelId="{34A20627-CE29-4474-817B-37A81C64F63D}">
      <dsp:nvSpPr>
        <dsp:cNvPr id="0" name=""/>
        <dsp:cNvSpPr/>
      </dsp:nvSpPr>
      <dsp:spPr>
        <a:xfrm>
          <a:off x="5955460" y="1996203"/>
          <a:ext cx="1292129" cy="222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VOLTAIRE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5955460" y="1996203"/>
        <a:ext cx="1292129" cy="222376"/>
      </dsp:txXfrm>
    </dsp:sp>
    <dsp:sp modelId="{38855AD6-81A5-4995-8C30-A5BBFDF9FA16}">
      <dsp:nvSpPr>
        <dsp:cNvPr id="0" name=""/>
        <dsp:cNvSpPr/>
      </dsp:nvSpPr>
      <dsp:spPr>
        <a:xfrm>
          <a:off x="6476617" y="3547080"/>
          <a:ext cx="1251750" cy="5186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DEFIENDE LA IDEA DE LA MODERNIDAD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6476617" y="3547080"/>
        <a:ext cx="1251750" cy="518600"/>
      </dsp:txXfrm>
    </dsp:sp>
    <dsp:sp modelId="{85EBE860-072E-4D41-8594-58663F9BD6F5}">
      <dsp:nvSpPr>
        <dsp:cNvPr id="0" name=""/>
        <dsp:cNvSpPr/>
      </dsp:nvSpPr>
      <dsp:spPr>
        <a:xfrm>
          <a:off x="7814385" y="2849700"/>
          <a:ext cx="1288635" cy="24553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D’ALEMBERT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7814385" y="2849700"/>
        <a:ext cx="1288635" cy="245533"/>
      </dsp:txXfrm>
    </dsp:sp>
    <dsp:sp modelId="{8DAE1C69-2A6A-4BCF-B415-B4A5125DC860}">
      <dsp:nvSpPr>
        <dsp:cNvPr id="0" name=""/>
        <dsp:cNvSpPr/>
      </dsp:nvSpPr>
      <dsp:spPr>
        <a:xfrm>
          <a:off x="7966402" y="3421437"/>
          <a:ext cx="1170976" cy="92635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EDITOR DE LA ENCICLOPEDIA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7966402" y="3421437"/>
        <a:ext cx="1170976" cy="926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1412777"/>
            <a:ext cx="8784976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HISTORIA I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LOS ILUSTRADORES Y ENCICLOPEDISTAS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NADIA BERISTAIN DE LA LUZ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AGOSTO-DICIEMBRE 2015.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14862212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47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ÁREA ACADÉMICA: HISTORIA I TEMA: LOS ILUSTRADORES Y ENCICLOPEDISTAS PROFESOR: NADIA BERISTAIN DE LA LUZ PERIODO: AGOSTO-DICIEMBRE 2015.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6</cp:revision>
  <dcterms:created xsi:type="dcterms:W3CDTF">2015-04-07T18:25:10Z</dcterms:created>
  <dcterms:modified xsi:type="dcterms:W3CDTF">2015-10-19T19:00:30Z</dcterms:modified>
</cp:coreProperties>
</file>