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5617A2-6AD0-4C05-88C4-C14F9CE1F5F8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4C6D729-4E0C-42DD-B6FF-9FB3504B2172}">
      <dgm:prSet phldrT="[Texto]" custT="1"/>
      <dgm:spPr/>
      <dgm:t>
        <a:bodyPr/>
        <a:lstStyle/>
        <a:p>
          <a:r>
            <a:rPr lang="es-MX" sz="2800" b="1" dirty="0" smtClean="0"/>
            <a:t>ELEMENTOS DE UN MAPA</a:t>
          </a:r>
          <a:endParaRPr lang="es-MX" sz="2800" b="1" dirty="0"/>
        </a:p>
      </dgm:t>
    </dgm:pt>
    <dgm:pt modelId="{262455BE-2AB2-4590-AF8D-705A75ECD10D}" type="parTrans" cxnId="{245E4996-F720-481C-83BE-B0259246D90F}">
      <dgm:prSet/>
      <dgm:spPr/>
      <dgm:t>
        <a:bodyPr/>
        <a:lstStyle/>
        <a:p>
          <a:endParaRPr lang="es-MX"/>
        </a:p>
      </dgm:t>
    </dgm:pt>
    <dgm:pt modelId="{6F09CCDF-D497-47DC-BFDD-000593FA460D}" type="sibTrans" cxnId="{245E4996-F720-481C-83BE-B0259246D90F}">
      <dgm:prSet/>
      <dgm:spPr/>
      <dgm:t>
        <a:bodyPr/>
        <a:lstStyle/>
        <a:p>
          <a:endParaRPr lang="es-MX"/>
        </a:p>
      </dgm:t>
    </dgm:pt>
    <dgm:pt modelId="{B780DD18-51B4-426E-9FEE-0ADA6C36C046}" type="asst">
      <dgm:prSet phldrT="[Texto]" custT="1"/>
      <dgm:spPr>
        <a:noFill/>
        <a:ln>
          <a:noFill/>
        </a:ln>
      </dgm:spPr>
      <dgm:t>
        <a:bodyPr/>
        <a:lstStyle/>
        <a:p>
          <a:r>
            <a:rPr lang="es-MX" sz="1600" smtClean="0">
              <a:solidFill>
                <a:schemeClr val="tx1"/>
              </a:solidFill>
            </a:rPr>
            <a:t>ELEMENTOS</a:t>
          </a:r>
          <a:endParaRPr lang="es-MX" sz="1600" dirty="0">
            <a:solidFill>
              <a:schemeClr val="tx1"/>
            </a:solidFill>
          </a:endParaRPr>
        </a:p>
      </dgm:t>
    </dgm:pt>
    <dgm:pt modelId="{F5468027-29EA-4C1E-823D-131CA1F17EF5}" type="parTrans" cxnId="{41105071-8114-4850-86A8-02C10BC1E6E0}">
      <dgm:prSet/>
      <dgm:spPr/>
      <dgm:t>
        <a:bodyPr/>
        <a:lstStyle/>
        <a:p>
          <a:endParaRPr lang="es-MX"/>
        </a:p>
      </dgm:t>
    </dgm:pt>
    <dgm:pt modelId="{082F5AEB-C595-4475-98AF-89149AA3D825}" type="sibTrans" cxnId="{41105071-8114-4850-86A8-02C10BC1E6E0}">
      <dgm:prSet/>
      <dgm:spPr/>
      <dgm:t>
        <a:bodyPr/>
        <a:lstStyle/>
        <a:p>
          <a:endParaRPr lang="es-MX"/>
        </a:p>
      </dgm:t>
    </dgm:pt>
    <dgm:pt modelId="{0A75E0CA-77E7-49E6-8029-CBCA6A37D9A9}">
      <dgm:prSet phldrT="[Texto]"/>
      <dgm:spPr/>
      <dgm:t>
        <a:bodyPr/>
        <a:lstStyle/>
        <a:p>
          <a:r>
            <a:rPr lang="es-MX" dirty="0" smtClean="0"/>
            <a:t>PROYECCIÓN</a:t>
          </a:r>
          <a:endParaRPr lang="es-MX" dirty="0"/>
        </a:p>
      </dgm:t>
    </dgm:pt>
    <dgm:pt modelId="{C65FFD74-B293-483B-9C29-162D4F03368E}" type="parTrans" cxnId="{62458FDE-75AF-40D7-A1D4-DB157E803FFA}">
      <dgm:prSet/>
      <dgm:spPr/>
      <dgm:t>
        <a:bodyPr/>
        <a:lstStyle/>
        <a:p>
          <a:endParaRPr lang="es-MX"/>
        </a:p>
      </dgm:t>
    </dgm:pt>
    <dgm:pt modelId="{9FAE6781-7ECB-44FE-BB8B-EA34F84A3DCF}" type="sibTrans" cxnId="{62458FDE-75AF-40D7-A1D4-DB157E803FFA}">
      <dgm:prSet/>
      <dgm:spPr/>
      <dgm:t>
        <a:bodyPr/>
        <a:lstStyle/>
        <a:p>
          <a:endParaRPr lang="es-MX"/>
        </a:p>
      </dgm:t>
    </dgm:pt>
    <dgm:pt modelId="{8A9A6D60-929C-4DEA-AEDC-FF5A13CDA272}">
      <dgm:prSet phldrT="[Texto]"/>
      <dgm:spPr/>
      <dgm:t>
        <a:bodyPr/>
        <a:lstStyle/>
        <a:p>
          <a:r>
            <a:rPr lang="es-MX" dirty="0" smtClean="0"/>
            <a:t>ESCALA</a:t>
          </a:r>
          <a:endParaRPr lang="es-MX" dirty="0"/>
        </a:p>
      </dgm:t>
    </dgm:pt>
    <dgm:pt modelId="{3D3179AE-AB66-475B-BD93-08EF83984106}" type="parTrans" cxnId="{D13E17D4-B188-4467-823A-89CC4EE3C928}">
      <dgm:prSet/>
      <dgm:spPr/>
      <dgm:t>
        <a:bodyPr/>
        <a:lstStyle/>
        <a:p>
          <a:endParaRPr lang="es-MX"/>
        </a:p>
      </dgm:t>
    </dgm:pt>
    <dgm:pt modelId="{8C8DBA1D-7AA2-4281-A968-6CD6B1C2C48D}" type="sibTrans" cxnId="{D13E17D4-B188-4467-823A-89CC4EE3C928}">
      <dgm:prSet/>
      <dgm:spPr/>
      <dgm:t>
        <a:bodyPr/>
        <a:lstStyle/>
        <a:p>
          <a:endParaRPr lang="es-MX"/>
        </a:p>
      </dgm:t>
    </dgm:pt>
    <dgm:pt modelId="{40E1F708-2683-46B1-9F04-70627BD037EF}">
      <dgm:prSet phldrT="[Texto]"/>
      <dgm:spPr/>
      <dgm:t>
        <a:bodyPr/>
        <a:lstStyle/>
        <a:p>
          <a:r>
            <a:rPr lang="es-MX" dirty="0" smtClean="0"/>
            <a:t>TÍTULO</a:t>
          </a:r>
          <a:endParaRPr lang="es-MX" dirty="0"/>
        </a:p>
      </dgm:t>
    </dgm:pt>
    <dgm:pt modelId="{93124A59-DC62-40AF-826F-D52060A2F608}" type="parTrans" cxnId="{24F3ED95-5AC6-4994-A920-34681359BBE1}">
      <dgm:prSet/>
      <dgm:spPr/>
      <dgm:t>
        <a:bodyPr/>
        <a:lstStyle/>
        <a:p>
          <a:endParaRPr lang="es-MX"/>
        </a:p>
      </dgm:t>
    </dgm:pt>
    <dgm:pt modelId="{9BCDD221-F9AE-4860-9487-1E9A197147FB}" type="sibTrans" cxnId="{24F3ED95-5AC6-4994-A920-34681359BBE1}">
      <dgm:prSet/>
      <dgm:spPr/>
      <dgm:t>
        <a:bodyPr/>
        <a:lstStyle/>
        <a:p>
          <a:endParaRPr lang="es-MX"/>
        </a:p>
      </dgm:t>
    </dgm:pt>
    <dgm:pt modelId="{A4FC5BCE-08D5-457B-AB52-3B99DCCA3525}">
      <dgm:prSet/>
      <dgm:spPr/>
      <dgm:t>
        <a:bodyPr/>
        <a:lstStyle/>
        <a:p>
          <a:r>
            <a:rPr lang="es-MX" dirty="0" smtClean="0"/>
            <a:t>SIMBOLOGÍA</a:t>
          </a:r>
          <a:endParaRPr lang="es-MX" dirty="0"/>
        </a:p>
      </dgm:t>
    </dgm:pt>
    <dgm:pt modelId="{D65C0775-944B-40DC-881B-9921BE169672}" type="parTrans" cxnId="{60FABE11-F4C5-4F80-857C-42D22B6337FD}">
      <dgm:prSet/>
      <dgm:spPr/>
      <dgm:t>
        <a:bodyPr/>
        <a:lstStyle/>
        <a:p>
          <a:endParaRPr lang="es-MX"/>
        </a:p>
      </dgm:t>
    </dgm:pt>
    <dgm:pt modelId="{3CAC5D1C-AE82-44F4-95F1-59118A924E55}" type="sibTrans" cxnId="{60FABE11-F4C5-4F80-857C-42D22B6337FD}">
      <dgm:prSet/>
      <dgm:spPr/>
      <dgm:t>
        <a:bodyPr/>
        <a:lstStyle/>
        <a:p>
          <a:endParaRPr lang="es-MX"/>
        </a:p>
      </dgm:t>
    </dgm:pt>
    <dgm:pt modelId="{8549E63F-9C83-4287-9759-7BF3E6F48AFB}">
      <dgm:prSet/>
      <dgm:spPr/>
      <dgm:t>
        <a:bodyPr/>
        <a:lstStyle/>
        <a:p>
          <a:r>
            <a:rPr lang="es-MX" dirty="0" smtClean="0"/>
            <a:t>ORIENTACIÓN</a:t>
          </a:r>
          <a:endParaRPr lang="es-MX" dirty="0"/>
        </a:p>
      </dgm:t>
    </dgm:pt>
    <dgm:pt modelId="{F6712A6D-B364-492E-B327-A80BC9EA9E4A}" type="parTrans" cxnId="{5F795F76-515E-426E-82F4-31E576295141}">
      <dgm:prSet/>
      <dgm:spPr/>
      <dgm:t>
        <a:bodyPr/>
        <a:lstStyle/>
        <a:p>
          <a:endParaRPr lang="es-MX"/>
        </a:p>
      </dgm:t>
    </dgm:pt>
    <dgm:pt modelId="{BF44472D-3E09-4DBB-A4FD-6D42978AF448}" type="sibTrans" cxnId="{5F795F76-515E-426E-82F4-31E576295141}">
      <dgm:prSet/>
      <dgm:spPr/>
      <dgm:t>
        <a:bodyPr/>
        <a:lstStyle/>
        <a:p>
          <a:endParaRPr lang="es-MX"/>
        </a:p>
      </dgm:t>
    </dgm:pt>
    <dgm:pt modelId="{F8D1061A-29FD-42D0-898E-5266C82AE970}" type="asst">
      <dgm:prSet custT="1"/>
      <dgm:spPr>
        <a:noFill/>
        <a:ln>
          <a:noFill/>
        </a:ln>
      </dgm:spPr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PUEDE CONTENER GRÁFICAS Y FOTOS</a:t>
          </a:r>
          <a:endParaRPr lang="es-MX" sz="1600" dirty="0">
            <a:solidFill>
              <a:schemeClr val="tx1"/>
            </a:solidFill>
          </a:endParaRPr>
        </a:p>
      </dgm:t>
    </dgm:pt>
    <dgm:pt modelId="{33A76C66-6236-41DE-AAF9-63C11D12F39B}" type="parTrans" cxnId="{761DF38B-18D1-42DA-AF44-C8A32BB2CC4B}">
      <dgm:prSet/>
      <dgm:spPr/>
      <dgm:t>
        <a:bodyPr/>
        <a:lstStyle/>
        <a:p>
          <a:endParaRPr lang="es-MX"/>
        </a:p>
      </dgm:t>
    </dgm:pt>
    <dgm:pt modelId="{613DC30C-EA28-466B-9FB7-C5610ACD0423}" type="sibTrans" cxnId="{761DF38B-18D1-42DA-AF44-C8A32BB2CC4B}">
      <dgm:prSet/>
      <dgm:spPr/>
      <dgm:t>
        <a:bodyPr/>
        <a:lstStyle/>
        <a:p>
          <a:endParaRPr lang="es-MX"/>
        </a:p>
      </dgm:t>
    </dgm:pt>
    <dgm:pt modelId="{C107C471-F590-45BF-8214-5488EB3AACEB}" type="pres">
      <dgm:prSet presAssocID="{E85617A2-6AD0-4C05-88C4-C14F9CE1F5F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7E7B6D0-2662-4E71-83F1-D9BB1C58FE99}" type="pres">
      <dgm:prSet presAssocID="{44C6D729-4E0C-42DD-B6FF-9FB3504B2172}" presName="hierRoot1" presStyleCnt="0">
        <dgm:presLayoutVars>
          <dgm:hierBranch val="init"/>
        </dgm:presLayoutVars>
      </dgm:prSet>
      <dgm:spPr/>
    </dgm:pt>
    <dgm:pt modelId="{9CC0169E-4BAC-4173-BB2C-7D806EBF8F68}" type="pres">
      <dgm:prSet presAssocID="{44C6D729-4E0C-42DD-B6FF-9FB3504B2172}" presName="rootComposite1" presStyleCnt="0"/>
      <dgm:spPr/>
    </dgm:pt>
    <dgm:pt modelId="{8A727DCE-4811-41DC-B1C0-2698D96326D0}" type="pres">
      <dgm:prSet presAssocID="{44C6D729-4E0C-42DD-B6FF-9FB3504B2172}" presName="rootText1" presStyleLbl="node0" presStyleIdx="0" presStyleCnt="1" custScaleY="21085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A5B11B8-7101-4162-8ABF-A17A29F321C7}" type="pres">
      <dgm:prSet presAssocID="{44C6D729-4E0C-42DD-B6FF-9FB3504B2172}" presName="rootConnector1" presStyleLbl="node1" presStyleIdx="0" presStyleCnt="0"/>
      <dgm:spPr/>
      <dgm:t>
        <a:bodyPr/>
        <a:lstStyle/>
        <a:p>
          <a:endParaRPr lang="es-MX"/>
        </a:p>
      </dgm:t>
    </dgm:pt>
    <dgm:pt modelId="{58286D30-2503-453F-A6BA-CDE49AA0E225}" type="pres">
      <dgm:prSet presAssocID="{44C6D729-4E0C-42DD-B6FF-9FB3504B2172}" presName="hierChild2" presStyleCnt="0"/>
      <dgm:spPr/>
    </dgm:pt>
    <dgm:pt modelId="{23CB4555-555F-4CCC-A92F-C549372E2B56}" type="pres">
      <dgm:prSet presAssocID="{C65FFD74-B293-483B-9C29-162D4F03368E}" presName="Name64" presStyleLbl="parChTrans1D2" presStyleIdx="0" presStyleCnt="7"/>
      <dgm:spPr/>
      <dgm:t>
        <a:bodyPr/>
        <a:lstStyle/>
        <a:p>
          <a:endParaRPr lang="es-MX"/>
        </a:p>
      </dgm:t>
    </dgm:pt>
    <dgm:pt modelId="{B3E0CCA2-2C53-470F-BAB2-3BBC9A373AC5}" type="pres">
      <dgm:prSet presAssocID="{0A75E0CA-77E7-49E6-8029-CBCA6A37D9A9}" presName="hierRoot2" presStyleCnt="0">
        <dgm:presLayoutVars>
          <dgm:hierBranch val="init"/>
        </dgm:presLayoutVars>
      </dgm:prSet>
      <dgm:spPr/>
    </dgm:pt>
    <dgm:pt modelId="{4ED87B11-D7B5-4FFB-8A3F-7AF848344EB5}" type="pres">
      <dgm:prSet presAssocID="{0A75E0CA-77E7-49E6-8029-CBCA6A37D9A9}" presName="rootComposite" presStyleCnt="0"/>
      <dgm:spPr/>
    </dgm:pt>
    <dgm:pt modelId="{ED66DCA7-283B-4B7B-8017-C2DD61C12A41}" type="pres">
      <dgm:prSet presAssocID="{0A75E0CA-77E7-49E6-8029-CBCA6A37D9A9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DBE9E6A-035D-47F8-BB49-D4F55C36B296}" type="pres">
      <dgm:prSet presAssocID="{0A75E0CA-77E7-49E6-8029-CBCA6A37D9A9}" presName="rootConnector" presStyleLbl="node2" presStyleIdx="0" presStyleCnt="5"/>
      <dgm:spPr/>
      <dgm:t>
        <a:bodyPr/>
        <a:lstStyle/>
        <a:p>
          <a:endParaRPr lang="es-MX"/>
        </a:p>
      </dgm:t>
    </dgm:pt>
    <dgm:pt modelId="{18111C7D-9418-4553-BBD8-31CFAA49FC0C}" type="pres">
      <dgm:prSet presAssocID="{0A75E0CA-77E7-49E6-8029-CBCA6A37D9A9}" presName="hierChild4" presStyleCnt="0"/>
      <dgm:spPr/>
    </dgm:pt>
    <dgm:pt modelId="{9CAA8CE3-4069-4A3A-B32E-C1EF38F130A3}" type="pres">
      <dgm:prSet presAssocID="{0A75E0CA-77E7-49E6-8029-CBCA6A37D9A9}" presName="hierChild5" presStyleCnt="0"/>
      <dgm:spPr/>
    </dgm:pt>
    <dgm:pt modelId="{1A285461-AAC0-46FB-ACAA-CE1718F8C2D5}" type="pres">
      <dgm:prSet presAssocID="{3D3179AE-AB66-475B-BD93-08EF83984106}" presName="Name64" presStyleLbl="parChTrans1D2" presStyleIdx="1" presStyleCnt="7"/>
      <dgm:spPr/>
      <dgm:t>
        <a:bodyPr/>
        <a:lstStyle/>
        <a:p>
          <a:endParaRPr lang="es-MX"/>
        </a:p>
      </dgm:t>
    </dgm:pt>
    <dgm:pt modelId="{E35E3D19-2C30-42B7-BFDE-790BE4621CCF}" type="pres">
      <dgm:prSet presAssocID="{8A9A6D60-929C-4DEA-AEDC-FF5A13CDA272}" presName="hierRoot2" presStyleCnt="0">
        <dgm:presLayoutVars>
          <dgm:hierBranch val="init"/>
        </dgm:presLayoutVars>
      </dgm:prSet>
      <dgm:spPr/>
    </dgm:pt>
    <dgm:pt modelId="{E9B158AF-73A0-4E56-9166-C135A11EFA44}" type="pres">
      <dgm:prSet presAssocID="{8A9A6D60-929C-4DEA-AEDC-FF5A13CDA272}" presName="rootComposite" presStyleCnt="0"/>
      <dgm:spPr/>
    </dgm:pt>
    <dgm:pt modelId="{2EB650CE-BF14-4649-B27A-CB8ABB6EFB6F}" type="pres">
      <dgm:prSet presAssocID="{8A9A6D60-929C-4DEA-AEDC-FF5A13CDA272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0E457EE-0693-498E-90CE-3B5B53A8CF05}" type="pres">
      <dgm:prSet presAssocID="{8A9A6D60-929C-4DEA-AEDC-FF5A13CDA272}" presName="rootConnector" presStyleLbl="node2" presStyleIdx="1" presStyleCnt="5"/>
      <dgm:spPr/>
      <dgm:t>
        <a:bodyPr/>
        <a:lstStyle/>
        <a:p>
          <a:endParaRPr lang="es-MX"/>
        </a:p>
      </dgm:t>
    </dgm:pt>
    <dgm:pt modelId="{0A077837-9714-4E59-8ED7-515C35DF081C}" type="pres">
      <dgm:prSet presAssocID="{8A9A6D60-929C-4DEA-AEDC-FF5A13CDA272}" presName="hierChild4" presStyleCnt="0"/>
      <dgm:spPr/>
    </dgm:pt>
    <dgm:pt modelId="{9413C482-C712-44ED-8AC3-8256DF20CC35}" type="pres">
      <dgm:prSet presAssocID="{8A9A6D60-929C-4DEA-AEDC-FF5A13CDA272}" presName="hierChild5" presStyleCnt="0"/>
      <dgm:spPr/>
    </dgm:pt>
    <dgm:pt modelId="{2313CBDA-C751-400F-851E-D12CD287D134}" type="pres">
      <dgm:prSet presAssocID="{93124A59-DC62-40AF-826F-D52060A2F608}" presName="Name64" presStyleLbl="parChTrans1D2" presStyleIdx="2" presStyleCnt="7"/>
      <dgm:spPr/>
      <dgm:t>
        <a:bodyPr/>
        <a:lstStyle/>
        <a:p>
          <a:endParaRPr lang="es-MX"/>
        </a:p>
      </dgm:t>
    </dgm:pt>
    <dgm:pt modelId="{7439467D-7039-4026-9F48-D9E5539CC436}" type="pres">
      <dgm:prSet presAssocID="{40E1F708-2683-46B1-9F04-70627BD037EF}" presName="hierRoot2" presStyleCnt="0">
        <dgm:presLayoutVars>
          <dgm:hierBranch val="init"/>
        </dgm:presLayoutVars>
      </dgm:prSet>
      <dgm:spPr/>
    </dgm:pt>
    <dgm:pt modelId="{2FA81FC9-CA3A-423D-AD70-477DA6F578C9}" type="pres">
      <dgm:prSet presAssocID="{40E1F708-2683-46B1-9F04-70627BD037EF}" presName="rootComposite" presStyleCnt="0"/>
      <dgm:spPr/>
    </dgm:pt>
    <dgm:pt modelId="{D5B48D71-BC6A-4163-AB2B-69C064D5DB48}" type="pres">
      <dgm:prSet presAssocID="{40E1F708-2683-46B1-9F04-70627BD037EF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8DE8651-2496-4FF0-9F67-D987E9B35725}" type="pres">
      <dgm:prSet presAssocID="{40E1F708-2683-46B1-9F04-70627BD037EF}" presName="rootConnector" presStyleLbl="node2" presStyleIdx="2" presStyleCnt="5"/>
      <dgm:spPr/>
      <dgm:t>
        <a:bodyPr/>
        <a:lstStyle/>
        <a:p>
          <a:endParaRPr lang="es-MX"/>
        </a:p>
      </dgm:t>
    </dgm:pt>
    <dgm:pt modelId="{E12282FB-556A-44DC-81A4-2A050B4AA405}" type="pres">
      <dgm:prSet presAssocID="{40E1F708-2683-46B1-9F04-70627BD037EF}" presName="hierChild4" presStyleCnt="0"/>
      <dgm:spPr/>
    </dgm:pt>
    <dgm:pt modelId="{D3CB3CEF-3A51-4145-8E16-A524E41E90B9}" type="pres">
      <dgm:prSet presAssocID="{40E1F708-2683-46B1-9F04-70627BD037EF}" presName="hierChild5" presStyleCnt="0"/>
      <dgm:spPr/>
    </dgm:pt>
    <dgm:pt modelId="{7DD72AEC-DFB7-4BB0-B9DE-64824A6067A1}" type="pres">
      <dgm:prSet presAssocID="{D65C0775-944B-40DC-881B-9921BE169672}" presName="Name64" presStyleLbl="parChTrans1D2" presStyleIdx="3" presStyleCnt="7"/>
      <dgm:spPr/>
      <dgm:t>
        <a:bodyPr/>
        <a:lstStyle/>
        <a:p>
          <a:endParaRPr lang="es-MX"/>
        </a:p>
      </dgm:t>
    </dgm:pt>
    <dgm:pt modelId="{DF225782-D687-4C97-894C-9B2C03ED0FD4}" type="pres">
      <dgm:prSet presAssocID="{A4FC5BCE-08D5-457B-AB52-3B99DCCA3525}" presName="hierRoot2" presStyleCnt="0">
        <dgm:presLayoutVars>
          <dgm:hierBranch val="init"/>
        </dgm:presLayoutVars>
      </dgm:prSet>
      <dgm:spPr/>
    </dgm:pt>
    <dgm:pt modelId="{90261973-0D24-43ED-8627-D527FD7A3789}" type="pres">
      <dgm:prSet presAssocID="{A4FC5BCE-08D5-457B-AB52-3B99DCCA3525}" presName="rootComposite" presStyleCnt="0"/>
      <dgm:spPr/>
    </dgm:pt>
    <dgm:pt modelId="{B7DE9756-12E1-4732-B18E-6B0878C0A6A1}" type="pres">
      <dgm:prSet presAssocID="{A4FC5BCE-08D5-457B-AB52-3B99DCCA3525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44DC3A9-F3D0-4179-A7D9-0956A6133271}" type="pres">
      <dgm:prSet presAssocID="{A4FC5BCE-08D5-457B-AB52-3B99DCCA3525}" presName="rootConnector" presStyleLbl="node2" presStyleIdx="3" presStyleCnt="5"/>
      <dgm:spPr/>
      <dgm:t>
        <a:bodyPr/>
        <a:lstStyle/>
        <a:p>
          <a:endParaRPr lang="es-MX"/>
        </a:p>
      </dgm:t>
    </dgm:pt>
    <dgm:pt modelId="{699D52A0-990C-4FD7-A83E-7863E596FD0B}" type="pres">
      <dgm:prSet presAssocID="{A4FC5BCE-08D5-457B-AB52-3B99DCCA3525}" presName="hierChild4" presStyleCnt="0"/>
      <dgm:spPr/>
    </dgm:pt>
    <dgm:pt modelId="{AD143252-0E2B-41F2-AFE3-81DCDCCED8DF}" type="pres">
      <dgm:prSet presAssocID="{A4FC5BCE-08D5-457B-AB52-3B99DCCA3525}" presName="hierChild5" presStyleCnt="0"/>
      <dgm:spPr/>
    </dgm:pt>
    <dgm:pt modelId="{E1A9A4D6-9414-477B-8477-686877AC2C6C}" type="pres">
      <dgm:prSet presAssocID="{F6712A6D-B364-492E-B327-A80BC9EA9E4A}" presName="Name64" presStyleLbl="parChTrans1D2" presStyleIdx="4" presStyleCnt="7"/>
      <dgm:spPr/>
      <dgm:t>
        <a:bodyPr/>
        <a:lstStyle/>
        <a:p>
          <a:endParaRPr lang="es-MX"/>
        </a:p>
      </dgm:t>
    </dgm:pt>
    <dgm:pt modelId="{CDEDE263-B026-46DC-AC82-E7B04E9E18F2}" type="pres">
      <dgm:prSet presAssocID="{8549E63F-9C83-4287-9759-7BF3E6F48AFB}" presName="hierRoot2" presStyleCnt="0">
        <dgm:presLayoutVars>
          <dgm:hierBranch val="init"/>
        </dgm:presLayoutVars>
      </dgm:prSet>
      <dgm:spPr/>
    </dgm:pt>
    <dgm:pt modelId="{A7609CCB-6F49-4782-B80E-0BF6CC9D9360}" type="pres">
      <dgm:prSet presAssocID="{8549E63F-9C83-4287-9759-7BF3E6F48AFB}" presName="rootComposite" presStyleCnt="0"/>
      <dgm:spPr/>
    </dgm:pt>
    <dgm:pt modelId="{F6CAE7F3-91C3-4C8B-BE51-2B51299421E5}" type="pres">
      <dgm:prSet presAssocID="{8549E63F-9C83-4287-9759-7BF3E6F48AFB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98716EE-F0C8-45AB-AA40-FE6D97434653}" type="pres">
      <dgm:prSet presAssocID="{8549E63F-9C83-4287-9759-7BF3E6F48AFB}" presName="rootConnector" presStyleLbl="node2" presStyleIdx="4" presStyleCnt="5"/>
      <dgm:spPr/>
      <dgm:t>
        <a:bodyPr/>
        <a:lstStyle/>
        <a:p>
          <a:endParaRPr lang="es-MX"/>
        </a:p>
      </dgm:t>
    </dgm:pt>
    <dgm:pt modelId="{08C5E64B-3EEC-45D9-B631-EDD5A8324430}" type="pres">
      <dgm:prSet presAssocID="{8549E63F-9C83-4287-9759-7BF3E6F48AFB}" presName="hierChild4" presStyleCnt="0"/>
      <dgm:spPr/>
    </dgm:pt>
    <dgm:pt modelId="{8647D28E-CB13-4573-B053-FD0D7C2C7CB5}" type="pres">
      <dgm:prSet presAssocID="{8549E63F-9C83-4287-9759-7BF3E6F48AFB}" presName="hierChild5" presStyleCnt="0"/>
      <dgm:spPr/>
    </dgm:pt>
    <dgm:pt modelId="{45DE3F2F-180B-4E5E-8F69-51B867E9C546}" type="pres">
      <dgm:prSet presAssocID="{44C6D729-4E0C-42DD-B6FF-9FB3504B2172}" presName="hierChild3" presStyleCnt="0"/>
      <dgm:spPr/>
    </dgm:pt>
    <dgm:pt modelId="{D15CB778-643C-4E03-B809-62AFF847E27C}" type="pres">
      <dgm:prSet presAssocID="{F5468027-29EA-4C1E-823D-131CA1F17EF5}" presName="Name115" presStyleLbl="parChTrans1D2" presStyleIdx="5" presStyleCnt="7"/>
      <dgm:spPr/>
      <dgm:t>
        <a:bodyPr/>
        <a:lstStyle/>
        <a:p>
          <a:endParaRPr lang="es-MX"/>
        </a:p>
      </dgm:t>
    </dgm:pt>
    <dgm:pt modelId="{8E4E737D-8B8E-4E7B-8C23-3F567B727A3F}" type="pres">
      <dgm:prSet presAssocID="{B780DD18-51B4-426E-9FEE-0ADA6C36C046}" presName="hierRoot3" presStyleCnt="0">
        <dgm:presLayoutVars>
          <dgm:hierBranch val="init"/>
        </dgm:presLayoutVars>
      </dgm:prSet>
      <dgm:spPr/>
    </dgm:pt>
    <dgm:pt modelId="{82F0FEF6-3513-462B-903C-29E1771D6DA5}" type="pres">
      <dgm:prSet presAssocID="{B780DD18-51B4-426E-9FEE-0ADA6C36C046}" presName="rootComposite3" presStyleCnt="0"/>
      <dgm:spPr/>
    </dgm:pt>
    <dgm:pt modelId="{C787AFAB-6E8E-4469-ADB0-A7DD02CEDE3F}" type="pres">
      <dgm:prSet presAssocID="{B780DD18-51B4-426E-9FEE-0ADA6C36C046}" presName="rootText3" presStyleLbl="asst1" presStyleIdx="0" presStyleCnt="2" custScaleY="135141" custLinFactNeighborX="-8951" custLinFactNeighborY="1506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4EE877A-CC4B-4AD0-BBA1-ED875B3DBD7B}" type="pres">
      <dgm:prSet presAssocID="{B780DD18-51B4-426E-9FEE-0ADA6C36C046}" presName="rootConnector3" presStyleLbl="asst1" presStyleIdx="0" presStyleCnt="2"/>
      <dgm:spPr/>
      <dgm:t>
        <a:bodyPr/>
        <a:lstStyle/>
        <a:p>
          <a:endParaRPr lang="es-MX"/>
        </a:p>
      </dgm:t>
    </dgm:pt>
    <dgm:pt modelId="{2C4C4AAE-ECFA-467D-89C9-A3DDFF0E4389}" type="pres">
      <dgm:prSet presAssocID="{B780DD18-51B4-426E-9FEE-0ADA6C36C046}" presName="hierChild6" presStyleCnt="0"/>
      <dgm:spPr/>
    </dgm:pt>
    <dgm:pt modelId="{B70C65C0-F1B7-4747-871C-F62268C8B1B8}" type="pres">
      <dgm:prSet presAssocID="{B780DD18-51B4-426E-9FEE-0ADA6C36C046}" presName="hierChild7" presStyleCnt="0"/>
      <dgm:spPr/>
    </dgm:pt>
    <dgm:pt modelId="{7F744F9D-3798-411E-80A9-3B4B385010A6}" type="pres">
      <dgm:prSet presAssocID="{33A76C66-6236-41DE-AAF9-63C11D12F39B}" presName="Name115" presStyleLbl="parChTrans1D2" presStyleIdx="6" presStyleCnt="7"/>
      <dgm:spPr/>
      <dgm:t>
        <a:bodyPr/>
        <a:lstStyle/>
        <a:p>
          <a:endParaRPr lang="es-MX"/>
        </a:p>
      </dgm:t>
    </dgm:pt>
    <dgm:pt modelId="{51C4C87E-3895-40D2-B059-019ACA2CE4FE}" type="pres">
      <dgm:prSet presAssocID="{F8D1061A-29FD-42D0-898E-5266C82AE970}" presName="hierRoot3" presStyleCnt="0">
        <dgm:presLayoutVars>
          <dgm:hierBranch val="init"/>
        </dgm:presLayoutVars>
      </dgm:prSet>
      <dgm:spPr/>
    </dgm:pt>
    <dgm:pt modelId="{A47C64CB-D5CD-49EA-AFD0-0346D00D22FA}" type="pres">
      <dgm:prSet presAssocID="{F8D1061A-29FD-42D0-898E-5266C82AE970}" presName="rootComposite3" presStyleCnt="0"/>
      <dgm:spPr/>
    </dgm:pt>
    <dgm:pt modelId="{D5C3B6C1-F996-4A8D-BE2C-988C46DC9B02}" type="pres">
      <dgm:prSet presAssocID="{F8D1061A-29FD-42D0-898E-5266C82AE970}" presName="rootText3" presStyleLbl="asst1" presStyleIdx="1" presStyleCnt="2" custScaleX="107183" custScaleY="15772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6C8008E-F8CF-44B3-9070-8A2714B1845A}" type="pres">
      <dgm:prSet presAssocID="{F8D1061A-29FD-42D0-898E-5266C82AE970}" presName="rootConnector3" presStyleLbl="asst1" presStyleIdx="1" presStyleCnt="2"/>
      <dgm:spPr/>
      <dgm:t>
        <a:bodyPr/>
        <a:lstStyle/>
        <a:p>
          <a:endParaRPr lang="es-MX"/>
        </a:p>
      </dgm:t>
    </dgm:pt>
    <dgm:pt modelId="{EFBA92E8-EAB1-4600-AB46-364D01F53E46}" type="pres">
      <dgm:prSet presAssocID="{F8D1061A-29FD-42D0-898E-5266C82AE970}" presName="hierChild6" presStyleCnt="0"/>
      <dgm:spPr/>
    </dgm:pt>
    <dgm:pt modelId="{BB754F95-F00E-4F14-8B30-BF6AFD6744E2}" type="pres">
      <dgm:prSet presAssocID="{F8D1061A-29FD-42D0-898E-5266C82AE970}" presName="hierChild7" presStyleCnt="0"/>
      <dgm:spPr/>
    </dgm:pt>
  </dgm:ptLst>
  <dgm:cxnLst>
    <dgm:cxn modelId="{81634126-2DAC-40DF-A7D2-57C7F014161C}" type="presOf" srcId="{F8D1061A-29FD-42D0-898E-5266C82AE970}" destId="{36C8008E-F8CF-44B3-9070-8A2714B1845A}" srcOrd="1" destOrd="0" presId="urn:microsoft.com/office/officeart/2009/3/layout/HorizontalOrganizationChart"/>
    <dgm:cxn modelId="{62458FDE-75AF-40D7-A1D4-DB157E803FFA}" srcId="{44C6D729-4E0C-42DD-B6FF-9FB3504B2172}" destId="{0A75E0CA-77E7-49E6-8029-CBCA6A37D9A9}" srcOrd="1" destOrd="0" parTransId="{C65FFD74-B293-483B-9C29-162D4F03368E}" sibTransId="{9FAE6781-7ECB-44FE-BB8B-EA34F84A3DCF}"/>
    <dgm:cxn modelId="{D7DD8F0B-C349-4DAD-BEA2-52A025739A25}" type="presOf" srcId="{44C6D729-4E0C-42DD-B6FF-9FB3504B2172}" destId="{8A727DCE-4811-41DC-B1C0-2698D96326D0}" srcOrd="0" destOrd="0" presId="urn:microsoft.com/office/officeart/2009/3/layout/HorizontalOrganizationChart"/>
    <dgm:cxn modelId="{5FB6E0AE-7D34-4B75-A297-4ABDCA7F14C4}" type="presOf" srcId="{F6712A6D-B364-492E-B327-A80BC9EA9E4A}" destId="{E1A9A4D6-9414-477B-8477-686877AC2C6C}" srcOrd="0" destOrd="0" presId="urn:microsoft.com/office/officeart/2009/3/layout/HorizontalOrganizationChart"/>
    <dgm:cxn modelId="{D13E17D4-B188-4467-823A-89CC4EE3C928}" srcId="{44C6D729-4E0C-42DD-B6FF-9FB3504B2172}" destId="{8A9A6D60-929C-4DEA-AEDC-FF5A13CDA272}" srcOrd="2" destOrd="0" parTransId="{3D3179AE-AB66-475B-BD93-08EF83984106}" sibTransId="{8C8DBA1D-7AA2-4281-A968-6CD6B1C2C48D}"/>
    <dgm:cxn modelId="{91567918-9273-4288-A047-ED81BF41C9C0}" type="presOf" srcId="{E85617A2-6AD0-4C05-88C4-C14F9CE1F5F8}" destId="{C107C471-F590-45BF-8214-5488EB3AACEB}" srcOrd="0" destOrd="0" presId="urn:microsoft.com/office/officeart/2009/3/layout/HorizontalOrganizationChart"/>
    <dgm:cxn modelId="{9D7A36E1-2C04-4FFE-871B-20ADD9B92B6D}" type="presOf" srcId="{0A75E0CA-77E7-49E6-8029-CBCA6A37D9A9}" destId="{1DBE9E6A-035D-47F8-BB49-D4F55C36B296}" srcOrd="1" destOrd="0" presId="urn:microsoft.com/office/officeart/2009/3/layout/HorizontalOrganizationChart"/>
    <dgm:cxn modelId="{26EE71A6-4D18-4D4F-A46B-7019EA77E05F}" type="presOf" srcId="{33A76C66-6236-41DE-AAF9-63C11D12F39B}" destId="{7F744F9D-3798-411E-80A9-3B4B385010A6}" srcOrd="0" destOrd="0" presId="urn:microsoft.com/office/officeart/2009/3/layout/HorizontalOrganizationChart"/>
    <dgm:cxn modelId="{BF10BD4C-9458-485D-B79C-9439388B8258}" type="presOf" srcId="{8A9A6D60-929C-4DEA-AEDC-FF5A13CDA272}" destId="{00E457EE-0693-498E-90CE-3B5B53A8CF05}" srcOrd="1" destOrd="0" presId="urn:microsoft.com/office/officeart/2009/3/layout/HorizontalOrganizationChart"/>
    <dgm:cxn modelId="{C01A0547-A567-4F12-982C-B27CB1BA1E9C}" type="presOf" srcId="{8549E63F-9C83-4287-9759-7BF3E6F48AFB}" destId="{498716EE-F0C8-45AB-AA40-FE6D97434653}" srcOrd="1" destOrd="0" presId="urn:microsoft.com/office/officeart/2009/3/layout/HorizontalOrganizationChart"/>
    <dgm:cxn modelId="{58377BDA-0AAD-465E-AA3E-0CEFE40C5F3F}" type="presOf" srcId="{3D3179AE-AB66-475B-BD93-08EF83984106}" destId="{1A285461-AAC0-46FB-ACAA-CE1718F8C2D5}" srcOrd="0" destOrd="0" presId="urn:microsoft.com/office/officeart/2009/3/layout/HorizontalOrganizationChart"/>
    <dgm:cxn modelId="{5F795F76-515E-426E-82F4-31E576295141}" srcId="{44C6D729-4E0C-42DD-B6FF-9FB3504B2172}" destId="{8549E63F-9C83-4287-9759-7BF3E6F48AFB}" srcOrd="5" destOrd="0" parTransId="{F6712A6D-B364-492E-B327-A80BC9EA9E4A}" sibTransId="{BF44472D-3E09-4DBB-A4FD-6D42978AF448}"/>
    <dgm:cxn modelId="{761DF38B-18D1-42DA-AF44-C8A32BB2CC4B}" srcId="{44C6D729-4E0C-42DD-B6FF-9FB3504B2172}" destId="{F8D1061A-29FD-42D0-898E-5266C82AE970}" srcOrd="6" destOrd="0" parTransId="{33A76C66-6236-41DE-AAF9-63C11D12F39B}" sibTransId="{613DC30C-EA28-466B-9FB7-C5610ACD0423}"/>
    <dgm:cxn modelId="{24F3ED95-5AC6-4994-A920-34681359BBE1}" srcId="{44C6D729-4E0C-42DD-B6FF-9FB3504B2172}" destId="{40E1F708-2683-46B1-9F04-70627BD037EF}" srcOrd="3" destOrd="0" parTransId="{93124A59-DC62-40AF-826F-D52060A2F608}" sibTransId="{9BCDD221-F9AE-4860-9487-1E9A197147FB}"/>
    <dgm:cxn modelId="{71F60D85-9CFE-474A-AB03-A56D9EF125D3}" type="presOf" srcId="{8A9A6D60-929C-4DEA-AEDC-FF5A13CDA272}" destId="{2EB650CE-BF14-4649-B27A-CB8ABB6EFB6F}" srcOrd="0" destOrd="0" presId="urn:microsoft.com/office/officeart/2009/3/layout/HorizontalOrganizationChart"/>
    <dgm:cxn modelId="{B4BAC684-06A1-4D13-A15C-B797881C7DAD}" type="presOf" srcId="{40E1F708-2683-46B1-9F04-70627BD037EF}" destId="{A8DE8651-2496-4FF0-9F67-D987E9B35725}" srcOrd="1" destOrd="0" presId="urn:microsoft.com/office/officeart/2009/3/layout/HorizontalOrganizationChart"/>
    <dgm:cxn modelId="{51ED69B6-6805-400A-8BC8-D4F5984E33CA}" type="presOf" srcId="{F5468027-29EA-4C1E-823D-131CA1F17EF5}" destId="{D15CB778-643C-4E03-B809-62AFF847E27C}" srcOrd="0" destOrd="0" presId="urn:microsoft.com/office/officeart/2009/3/layout/HorizontalOrganizationChart"/>
    <dgm:cxn modelId="{5583748B-6B64-4FB4-84A7-318CE8215559}" type="presOf" srcId="{C65FFD74-B293-483B-9C29-162D4F03368E}" destId="{23CB4555-555F-4CCC-A92F-C549372E2B56}" srcOrd="0" destOrd="0" presId="urn:microsoft.com/office/officeart/2009/3/layout/HorizontalOrganizationChart"/>
    <dgm:cxn modelId="{1F07E6DE-697E-4F13-9429-5899942A9582}" type="presOf" srcId="{B780DD18-51B4-426E-9FEE-0ADA6C36C046}" destId="{C787AFAB-6E8E-4469-ADB0-A7DD02CEDE3F}" srcOrd="0" destOrd="0" presId="urn:microsoft.com/office/officeart/2009/3/layout/HorizontalOrganizationChart"/>
    <dgm:cxn modelId="{4DC54F75-A613-42C7-8A7F-214090D712E6}" type="presOf" srcId="{F8D1061A-29FD-42D0-898E-5266C82AE970}" destId="{D5C3B6C1-F996-4A8D-BE2C-988C46DC9B02}" srcOrd="0" destOrd="0" presId="urn:microsoft.com/office/officeart/2009/3/layout/HorizontalOrganizationChart"/>
    <dgm:cxn modelId="{40DD46F7-9A6E-48EB-90B1-6FB0772A8230}" type="presOf" srcId="{B780DD18-51B4-426E-9FEE-0ADA6C36C046}" destId="{14EE877A-CC4B-4AD0-BBA1-ED875B3DBD7B}" srcOrd="1" destOrd="0" presId="urn:microsoft.com/office/officeart/2009/3/layout/HorizontalOrganizationChart"/>
    <dgm:cxn modelId="{AE2CEDA8-BF7F-48A7-ACAA-32E785430B7A}" type="presOf" srcId="{40E1F708-2683-46B1-9F04-70627BD037EF}" destId="{D5B48D71-BC6A-4163-AB2B-69C064D5DB48}" srcOrd="0" destOrd="0" presId="urn:microsoft.com/office/officeart/2009/3/layout/HorizontalOrganizationChart"/>
    <dgm:cxn modelId="{245E4996-F720-481C-83BE-B0259246D90F}" srcId="{E85617A2-6AD0-4C05-88C4-C14F9CE1F5F8}" destId="{44C6D729-4E0C-42DD-B6FF-9FB3504B2172}" srcOrd="0" destOrd="0" parTransId="{262455BE-2AB2-4590-AF8D-705A75ECD10D}" sibTransId="{6F09CCDF-D497-47DC-BFDD-000593FA460D}"/>
    <dgm:cxn modelId="{558A4A38-EE87-45CF-ACC8-8DD69D229B3A}" type="presOf" srcId="{D65C0775-944B-40DC-881B-9921BE169672}" destId="{7DD72AEC-DFB7-4BB0-B9DE-64824A6067A1}" srcOrd="0" destOrd="0" presId="urn:microsoft.com/office/officeart/2009/3/layout/HorizontalOrganizationChart"/>
    <dgm:cxn modelId="{871493B7-CD46-4C64-AE12-60E7E7CE608E}" type="presOf" srcId="{93124A59-DC62-40AF-826F-D52060A2F608}" destId="{2313CBDA-C751-400F-851E-D12CD287D134}" srcOrd="0" destOrd="0" presId="urn:microsoft.com/office/officeart/2009/3/layout/HorizontalOrganizationChart"/>
    <dgm:cxn modelId="{60FABE11-F4C5-4F80-857C-42D22B6337FD}" srcId="{44C6D729-4E0C-42DD-B6FF-9FB3504B2172}" destId="{A4FC5BCE-08D5-457B-AB52-3B99DCCA3525}" srcOrd="4" destOrd="0" parTransId="{D65C0775-944B-40DC-881B-9921BE169672}" sibTransId="{3CAC5D1C-AE82-44F4-95F1-59118A924E55}"/>
    <dgm:cxn modelId="{48CCEBBE-5203-4013-B40C-1B7151639125}" type="presOf" srcId="{44C6D729-4E0C-42DD-B6FF-9FB3504B2172}" destId="{5A5B11B8-7101-4162-8ABF-A17A29F321C7}" srcOrd="1" destOrd="0" presId="urn:microsoft.com/office/officeart/2009/3/layout/HorizontalOrganizationChart"/>
    <dgm:cxn modelId="{0775750C-DB21-482E-85AD-0B2286B20800}" type="presOf" srcId="{0A75E0CA-77E7-49E6-8029-CBCA6A37D9A9}" destId="{ED66DCA7-283B-4B7B-8017-C2DD61C12A41}" srcOrd="0" destOrd="0" presId="urn:microsoft.com/office/officeart/2009/3/layout/HorizontalOrganizationChart"/>
    <dgm:cxn modelId="{D2398AAF-F0A6-4A47-8096-1D57F37844DA}" type="presOf" srcId="{8549E63F-9C83-4287-9759-7BF3E6F48AFB}" destId="{F6CAE7F3-91C3-4C8B-BE51-2B51299421E5}" srcOrd="0" destOrd="0" presId="urn:microsoft.com/office/officeart/2009/3/layout/HorizontalOrganizationChart"/>
    <dgm:cxn modelId="{808BC815-629B-4095-B3D3-3A67C3CD7162}" type="presOf" srcId="{A4FC5BCE-08D5-457B-AB52-3B99DCCA3525}" destId="{244DC3A9-F3D0-4179-A7D9-0956A6133271}" srcOrd="1" destOrd="0" presId="urn:microsoft.com/office/officeart/2009/3/layout/HorizontalOrganizationChart"/>
    <dgm:cxn modelId="{41105071-8114-4850-86A8-02C10BC1E6E0}" srcId="{44C6D729-4E0C-42DD-B6FF-9FB3504B2172}" destId="{B780DD18-51B4-426E-9FEE-0ADA6C36C046}" srcOrd="0" destOrd="0" parTransId="{F5468027-29EA-4C1E-823D-131CA1F17EF5}" sibTransId="{082F5AEB-C595-4475-98AF-89149AA3D825}"/>
    <dgm:cxn modelId="{FFECFE4D-E68A-40C8-B533-5BBB66641624}" type="presOf" srcId="{A4FC5BCE-08D5-457B-AB52-3B99DCCA3525}" destId="{B7DE9756-12E1-4732-B18E-6B0878C0A6A1}" srcOrd="0" destOrd="0" presId="urn:microsoft.com/office/officeart/2009/3/layout/HorizontalOrganizationChart"/>
    <dgm:cxn modelId="{5AB08591-C877-4794-826E-AF3DA983D94D}" type="presParOf" srcId="{C107C471-F590-45BF-8214-5488EB3AACEB}" destId="{A7E7B6D0-2662-4E71-83F1-D9BB1C58FE99}" srcOrd="0" destOrd="0" presId="urn:microsoft.com/office/officeart/2009/3/layout/HorizontalOrganizationChart"/>
    <dgm:cxn modelId="{0BAC794D-A4B5-4616-9F10-A9B37C213C98}" type="presParOf" srcId="{A7E7B6D0-2662-4E71-83F1-D9BB1C58FE99}" destId="{9CC0169E-4BAC-4173-BB2C-7D806EBF8F68}" srcOrd="0" destOrd="0" presId="urn:microsoft.com/office/officeart/2009/3/layout/HorizontalOrganizationChart"/>
    <dgm:cxn modelId="{C79DEBE6-9F95-4337-B6E1-7A058138C73B}" type="presParOf" srcId="{9CC0169E-4BAC-4173-BB2C-7D806EBF8F68}" destId="{8A727DCE-4811-41DC-B1C0-2698D96326D0}" srcOrd="0" destOrd="0" presId="urn:microsoft.com/office/officeart/2009/3/layout/HorizontalOrganizationChart"/>
    <dgm:cxn modelId="{BB3067EF-245C-4046-9A41-1F3C2F696712}" type="presParOf" srcId="{9CC0169E-4BAC-4173-BB2C-7D806EBF8F68}" destId="{5A5B11B8-7101-4162-8ABF-A17A29F321C7}" srcOrd="1" destOrd="0" presId="urn:microsoft.com/office/officeart/2009/3/layout/HorizontalOrganizationChart"/>
    <dgm:cxn modelId="{278D214D-1C7B-4B7B-9924-8C5F84F97AB5}" type="presParOf" srcId="{A7E7B6D0-2662-4E71-83F1-D9BB1C58FE99}" destId="{58286D30-2503-453F-A6BA-CDE49AA0E225}" srcOrd="1" destOrd="0" presId="urn:microsoft.com/office/officeart/2009/3/layout/HorizontalOrganizationChart"/>
    <dgm:cxn modelId="{E62D8798-5C26-4E1F-AE25-23C6E48D6FEF}" type="presParOf" srcId="{58286D30-2503-453F-A6BA-CDE49AA0E225}" destId="{23CB4555-555F-4CCC-A92F-C549372E2B56}" srcOrd="0" destOrd="0" presId="urn:microsoft.com/office/officeart/2009/3/layout/HorizontalOrganizationChart"/>
    <dgm:cxn modelId="{ACAD24F5-46C0-4F84-A39D-1D69BB012862}" type="presParOf" srcId="{58286D30-2503-453F-A6BA-CDE49AA0E225}" destId="{B3E0CCA2-2C53-470F-BAB2-3BBC9A373AC5}" srcOrd="1" destOrd="0" presId="urn:microsoft.com/office/officeart/2009/3/layout/HorizontalOrganizationChart"/>
    <dgm:cxn modelId="{D3ECAB8F-8758-4387-95C2-7439A0E1B337}" type="presParOf" srcId="{B3E0CCA2-2C53-470F-BAB2-3BBC9A373AC5}" destId="{4ED87B11-D7B5-4FFB-8A3F-7AF848344EB5}" srcOrd="0" destOrd="0" presId="urn:microsoft.com/office/officeart/2009/3/layout/HorizontalOrganizationChart"/>
    <dgm:cxn modelId="{04C1C180-7415-4FB1-B7C1-DA9370268999}" type="presParOf" srcId="{4ED87B11-D7B5-4FFB-8A3F-7AF848344EB5}" destId="{ED66DCA7-283B-4B7B-8017-C2DD61C12A41}" srcOrd="0" destOrd="0" presId="urn:microsoft.com/office/officeart/2009/3/layout/HorizontalOrganizationChart"/>
    <dgm:cxn modelId="{AAD16B2B-33D6-4BC1-A326-28306DC1750A}" type="presParOf" srcId="{4ED87B11-D7B5-4FFB-8A3F-7AF848344EB5}" destId="{1DBE9E6A-035D-47F8-BB49-D4F55C36B296}" srcOrd="1" destOrd="0" presId="urn:microsoft.com/office/officeart/2009/3/layout/HorizontalOrganizationChart"/>
    <dgm:cxn modelId="{AE74AE9B-6331-415A-8C4B-9A97706AA4B5}" type="presParOf" srcId="{B3E0CCA2-2C53-470F-BAB2-3BBC9A373AC5}" destId="{18111C7D-9418-4553-BBD8-31CFAA49FC0C}" srcOrd="1" destOrd="0" presId="urn:microsoft.com/office/officeart/2009/3/layout/HorizontalOrganizationChart"/>
    <dgm:cxn modelId="{10016ACE-7BBF-4034-90CF-6A568E2F3260}" type="presParOf" srcId="{B3E0CCA2-2C53-470F-BAB2-3BBC9A373AC5}" destId="{9CAA8CE3-4069-4A3A-B32E-C1EF38F130A3}" srcOrd="2" destOrd="0" presId="urn:microsoft.com/office/officeart/2009/3/layout/HorizontalOrganizationChart"/>
    <dgm:cxn modelId="{F0332944-BC6F-4413-B198-0F9191267CE1}" type="presParOf" srcId="{58286D30-2503-453F-A6BA-CDE49AA0E225}" destId="{1A285461-AAC0-46FB-ACAA-CE1718F8C2D5}" srcOrd="2" destOrd="0" presId="urn:microsoft.com/office/officeart/2009/3/layout/HorizontalOrganizationChart"/>
    <dgm:cxn modelId="{6B065133-E313-4C95-BD7B-88AB1968D547}" type="presParOf" srcId="{58286D30-2503-453F-A6BA-CDE49AA0E225}" destId="{E35E3D19-2C30-42B7-BFDE-790BE4621CCF}" srcOrd="3" destOrd="0" presId="urn:microsoft.com/office/officeart/2009/3/layout/HorizontalOrganizationChart"/>
    <dgm:cxn modelId="{A48C22FA-5EB2-4895-8AD5-8F810B990499}" type="presParOf" srcId="{E35E3D19-2C30-42B7-BFDE-790BE4621CCF}" destId="{E9B158AF-73A0-4E56-9166-C135A11EFA44}" srcOrd="0" destOrd="0" presId="urn:microsoft.com/office/officeart/2009/3/layout/HorizontalOrganizationChart"/>
    <dgm:cxn modelId="{F52A84E0-EA0C-48AB-9F26-EB8BF176269E}" type="presParOf" srcId="{E9B158AF-73A0-4E56-9166-C135A11EFA44}" destId="{2EB650CE-BF14-4649-B27A-CB8ABB6EFB6F}" srcOrd="0" destOrd="0" presId="urn:microsoft.com/office/officeart/2009/3/layout/HorizontalOrganizationChart"/>
    <dgm:cxn modelId="{9F950371-E67B-4F90-A8E6-DD9BFD458417}" type="presParOf" srcId="{E9B158AF-73A0-4E56-9166-C135A11EFA44}" destId="{00E457EE-0693-498E-90CE-3B5B53A8CF05}" srcOrd="1" destOrd="0" presId="urn:microsoft.com/office/officeart/2009/3/layout/HorizontalOrganizationChart"/>
    <dgm:cxn modelId="{48C98A78-EDC5-4C28-AC0F-AF907006DA5F}" type="presParOf" srcId="{E35E3D19-2C30-42B7-BFDE-790BE4621CCF}" destId="{0A077837-9714-4E59-8ED7-515C35DF081C}" srcOrd="1" destOrd="0" presId="urn:microsoft.com/office/officeart/2009/3/layout/HorizontalOrganizationChart"/>
    <dgm:cxn modelId="{2A2D3096-E673-40BD-845F-08F964007FDD}" type="presParOf" srcId="{E35E3D19-2C30-42B7-BFDE-790BE4621CCF}" destId="{9413C482-C712-44ED-8AC3-8256DF20CC35}" srcOrd="2" destOrd="0" presId="urn:microsoft.com/office/officeart/2009/3/layout/HorizontalOrganizationChart"/>
    <dgm:cxn modelId="{F3E7D410-1B29-46FC-9FD9-453DA5DB38A7}" type="presParOf" srcId="{58286D30-2503-453F-A6BA-CDE49AA0E225}" destId="{2313CBDA-C751-400F-851E-D12CD287D134}" srcOrd="4" destOrd="0" presId="urn:microsoft.com/office/officeart/2009/3/layout/HorizontalOrganizationChart"/>
    <dgm:cxn modelId="{BD3CB2A9-15BE-4385-A54B-6A64E0C73EB1}" type="presParOf" srcId="{58286D30-2503-453F-A6BA-CDE49AA0E225}" destId="{7439467D-7039-4026-9F48-D9E5539CC436}" srcOrd="5" destOrd="0" presId="urn:microsoft.com/office/officeart/2009/3/layout/HorizontalOrganizationChart"/>
    <dgm:cxn modelId="{E4F9BF54-8C95-4584-9A8E-3C57D2460DE2}" type="presParOf" srcId="{7439467D-7039-4026-9F48-D9E5539CC436}" destId="{2FA81FC9-CA3A-423D-AD70-477DA6F578C9}" srcOrd="0" destOrd="0" presId="urn:microsoft.com/office/officeart/2009/3/layout/HorizontalOrganizationChart"/>
    <dgm:cxn modelId="{C79938B5-2566-4C74-855F-94A76F3ECB06}" type="presParOf" srcId="{2FA81FC9-CA3A-423D-AD70-477DA6F578C9}" destId="{D5B48D71-BC6A-4163-AB2B-69C064D5DB48}" srcOrd="0" destOrd="0" presId="urn:microsoft.com/office/officeart/2009/3/layout/HorizontalOrganizationChart"/>
    <dgm:cxn modelId="{5BD3D835-829B-4306-AAB2-2393BAEACC3E}" type="presParOf" srcId="{2FA81FC9-CA3A-423D-AD70-477DA6F578C9}" destId="{A8DE8651-2496-4FF0-9F67-D987E9B35725}" srcOrd="1" destOrd="0" presId="urn:microsoft.com/office/officeart/2009/3/layout/HorizontalOrganizationChart"/>
    <dgm:cxn modelId="{44FB29CD-DA9E-4B5B-8A17-A6E085F64922}" type="presParOf" srcId="{7439467D-7039-4026-9F48-D9E5539CC436}" destId="{E12282FB-556A-44DC-81A4-2A050B4AA405}" srcOrd="1" destOrd="0" presId="urn:microsoft.com/office/officeart/2009/3/layout/HorizontalOrganizationChart"/>
    <dgm:cxn modelId="{62F45AEC-6220-4045-B31E-C7084BF5EF5E}" type="presParOf" srcId="{7439467D-7039-4026-9F48-D9E5539CC436}" destId="{D3CB3CEF-3A51-4145-8E16-A524E41E90B9}" srcOrd="2" destOrd="0" presId="urn:microsoft.com/office/officeart/2009/3/layout/HorizontalOrganizationChart"/>
    <dgm:cxn modelId="{4029A7F1-C985-4C9F-B43B-5251A946F466}" type="presParOf" srcId="{58286D30-2503-453F-A6BA-CDE49AA0E225}" destId="{7DD72AEC-DFB7-4BB0-B9DE-64824A6067A1}" srcOrd="6" destOrd="0" presId="urn:microsoft.com/office/officeart/2009/3/layout/HorizontalOrganizationChart"/>
    <dgm:cxn modelId="{F8DEF152-0C14-4BF9-8924-30F17A103A1A}" type="presParOf" srcId="{58286D30-2503-453F-A6BA-CDE49AA0E225}" destId="{DF225782-D687-4C97-894C-9B2C03ED0FD4}" srcOrd="7" destOrd="0" presId="urn:microsoft.com/office/officeart/2009/3/layout/HorizontalOrganizationChart"/>
    <dgm:cxn modelId="{F57EB397-38AF-4B1B-BE81-CD6959609DB0}" type="presParOf" srcId="{DF225782-D687-4C97-894C-9B2C03ED0FD4}" destId="{90261973-0D24-43ED-8627-D527FD7A3789}" srcOrd="0" destOrd="0" presId="urn:microsoft.com/office/officeart/2009/3/layout/HorizontalOrganizationChart"/>
    <dgm:cxn modelId="{AF3E1536-B4EF-4E45-9C03-E92FE06EDF6C}" type="presParOf" srcId="{90261973-0D24-43ED-8627-D527FD7A3789}" destId="{B7DE9756-12E1-4732-B18E-6B0878C0A6A1}" srcOrd="0" destOrd="0" presId="urn:microsoft.com/office/officeart/2009/3/layout/HorizontalOrganizationChart"/>
    <dgm:cxn modelId="{AA394DB3-D613-48C2-8FD4-21DCB4320DF3}" type="presParOf" srcId="{90261973-0D24-43ED-8627-D527FD7A3789}" destId="{244DC3A9-F3D0-4179-A7D9-0956A6133271}" srcOrd="1" destOrd="0" presId="urn:microsoft.com/office/officeart/2009/3/layout/HorizontalOrganizationChart"/>
    <dgm:cxn modelId="{4A4D7ABE-C577-4F21-9E68-E1ED461B1214}" type="presParOf" srcId="{DF225782-D687-4C97-894C-9B2C03ED0FD4}" destId="{699D52A0-990C-4FD7-A83E-7863E596FD0B}" srcOrd="1" destOrd="0" presId="urn:microsoft.com/office/officeart/2009/3/layout/HorizontalOrganizationChart"/>
    <dgm:cxn modelId="{8EA62079-14DE-41A9-9DA1-034A8C841331}" type="presParOf" srcId="{DF225782-D687-4C97-894C-9B2C03ED0FD4}" destId="{AD143252-0E2B-41F2-AFE3-81DCDCCED8DF}" srcOrd="2" destOrd="0" presId="urn:microsoft.com/office/officeart/2009/3/layout/HorizontalOrganizationChart"/>
    <dgm:cxn modelId="{3A5A253F-F19A-46AE-9A9E-AB5B532239EA}" type="presParOf" srcId="{58286D30-2503-453F-A6BA-CDE49AA0E225}" destId="{E1A9A4D6-9414-477B-8477-686877AC2C6C}" srcOrd="8" destOrd="0" presId="urn:microsoft.com/office/officeart/2009/3/layout/HorizontalOrganizationChart"/>
    <dgm:cxn modelId="{0416E154-0321-4B3E-A65C-15F0CA3483C8}" type="presParOf" srcId="{58286D30-2503-453F-A6BA-CDE49AA0E225}" destId="{CDEDE263-B026-46DC-AC82-E7B04E9E18F2}" srcOrd="9" destOrd="0" presId="urn:microsoft.com/office/officeart/2009/3/layout/HorizontalOrganizationChart"/>
    <dgm:cxn modelId="{192FC623-0758-4D7F-A7FB-4F68FC86FD96}" type="presParOf" srcId="{CDEDE263-B026-46DC-AC82-E7B04E9E18F2}" destId="{A7609CCB-6F49-4782-B80E-0BF6CC9D9360}" srcOrd="0" destOrd="0" presId="urn:microsoft.com/office/officeart/2009/3/layout/HorizontalOrganizationChart"/>
    <dgm:cxn modelId="{233EB4F5-C893-4AB1-B430-DA0D38E1F47D}" type="presParOf" srcId="{A7609CCB-6F49-4782-B80E-0BF6CC9D9360}" destId="{F6CAE7F3-91C3-4C8B-BE51-2B51299421E5}" srcOrd="0" destOrd="0" presId="urn:microsoft.com/office/officeart/2009/3/layout/HorizontalOrganizationChart"/>
    <dgm:cxn modelId="{E9452446-F5FD-4DED-B113-7BD29BD4F686}" type="presParOf" srcId="{A7609CCB-6F49-4782-B80E-0BF6CC9D9360}" destId="{498716EE-F0C8-45AB-AA40-FE6D97434653}" srcOrd="1" destOrd="0" presId="urn:microsoft.com/office/officeart/2009/3/layout/HorizontalOrganizationChart"/>
    <dgm:cxn modelId="{9DCED484-CDBB-43E5-BD17-3EFCCB0748A0}" type="presParOf" srcId="{CDEDE263-B026-46DC-AC82-E7B04E9E18F2}" destId="{08C5E64B-3EEC-45D9-B631-EDD5A8324430}" srcOrd="1" destOrd="0" presId="urn:microsoft.com/office/officeart/2009/3/layout/HorizontalOrganizationChart"/>
    <dgm:cxn modelId="{4584A133-13D8-4CA2-B1CE-085AF0D83DC4}" type="presParOf" srcId="{CDEDE263-B026-46DC-AC82-E7B04E9E18F2}" destId="{8647D28E-CB13-4573-B053-FD0D7C2C7CB5}" srcOrd="2" destOrd="0" presId="urn:microsoft.com/office/officeart/2009/3/layout/HorizontalOrganizationChart"/>
    <dgm:cxn modelId="{0E3CFCCC-B2B1-4F61-8309-52BFBD1440B6}" type="presParOf" srcId="{A7E7B6D0-2662-4E71-83F1-D9BB1C58FE99}" destId="{45DE3F2F-180B-4E5E-8F69-51B867E9C546}" srcOrd="2" destOrd="0" presId="urn:microsoft.com/office/officeart/2009/3/layout/HorizontalOrganizationChart"/>
    <dgm:cxn modelId="{C46FB259-758E-4033-A793-99462A05D2DC}" type="presParOf" srcId="{45DE3F2F-180B-4E5E-8F69-51B867E9C546}" destId="{D15CB778-643C-4E03-B809-62AFF847E27C}" srcOrd="0" destOrd="0" presId="urn:microsoft.com/office/officeart/2009/3/layout/HorizontalOrganizationChart"/>
    <dgm:cxn modelId="{0DE40A1A-A4AF-4AED-A7BC-41BABDCB787E}" type="presParOf" srcId="{45DE3F2F-180B-4E5E-8F69-51B867E9C546}" destId="{8E4E737D-8B8E-4E7B-8C23-3F567B727A3F}" srcOrd="1" destOrd="0" presId="urn:microsoft.com/office/officeart/2009/3/layout/HorizontalOrganizationChart"/>
    <dgm:cxn modelId="{CC538556-7D6A-4C93-86FE-AD41B87FFEB8}" type="presParOf" srcId="{8E4E737D-8B8E-4E7B-8C23-3F567B727A3F}" destId="{82F0FEF6-3513-462B-903C-29E1771D6DA5}" srcOrd="0" destOrd="0" presId="urn:microsoft.com/office/officeart/2009/3/layout/HorizontalOrganizationChart"/>
    <dgm:cxn modelId="{E5824E71-523A-4C5E-BCAD-0844D48F0FFC}" type="presParOf" srcId="{82F0FEF6-3513-462B-903C-29E1771D6DA5}" destId="{C787AFAB-6E8E-4469-ADB0-A7DD02CEDE3F}" srcOrd="0" destOrd="0" presId="urn:microsoft.com/office/officeart/2009/3/layout/HorizontalOrganizationChart"/>
    <dgm:cxn modelId="{B7A91067-D2A6-435A-8159-DFD1F3CFBC2B}" type="presParOf" srcId="{82F0FEF6-3513-462B-903C-29E1771D6DA5}" destId="{14EE877A-CC4B-4AD0-BBA1-ED875B3DBD7B}" srcOrd="1" destOrd="0" presId="urn:microsoft.com/office/officeart/2009/3/layout/HorizontalOrganizationChart"/>
    <dgm:cxn modelId="{18C4A825-4F13-4DB7-8B56-A51C2FDDA776}" type="presParOf" srcId="{8E4E737D-8B8E-4E7B-8C23-3F567B727A3F}" destId="{2C4C4AAE-ECFA-467D-89C9-A3DDFF0E4389}" srcOrd="1" destOrd="0" presId="urn:microsoft.com/office/officeart/2009/3/layout/HorizontalOrganizationChart"/>
    <dgm:cxn modelId="{6E3687FB-82E6-40FF-B118-160405430F74}" type="presParOf" srcId="{8E4E737D-8B8E-4E7B-8C23-3F567B727A3F}" destId="{B70C65C0-F1B7-4747-871C-F62268C8B1B8}" srcOrd="2" destOrd="0" presId="urn:microsoft.com/office/officeart/2009/3/layout/HorizontalOrganizationChart"/>
    <dgm:cxn modelId="{9BF24C4F-9598-4AE4-8AD4-BC5AD1CFDB15}" type="presParOf" srcId="{45DE3F2F-180B-4E5E-8F69-51B867E9C546}" destId="{7F744F9D-3798-411E-80A9-3B4B385010A6}" srcOrd="2" destOrd="0" presId="urn:microsoft.com/office/officeart/2009/3/layout/HorizontalOrganizationChart"/>
    <dgm:cxn modelId="{31A68698-12BE-4D1F-9122-3CB3191051DF}" type="presParOf" srcId="{45DE3F2F-180B-4E5E-8F69-51B867E9C546}" destId="{51C4C87E-3895-40D2-B059-019ACA2CE4FE}" srcOrd="3" destOrd="0" presId="urn:microsoft.com/office/officeart/2009/3/layout/HorizontalOrganizationChart"/>
    <dgm:cxn modelId="{0683347C-B1DA-4CF0-B27C-E0A65451FB93}" type="presParOf" srcId="{51C4C87E-3895-40D2-B059-019ACA2CE4FE}" destId="{A47C64CB-D5CD-49EA-AFD0-0346D00D22FA}" srcOrd="0" destOrd="0" presId="urn:microsoft.com/office/officeart/2009/3/layout/HorizontalOrganizationChart"/>
    <dgm:cxn modelId="{C89D519A-E27B-4607-B146-B9F409F05797}" type="presParOf" srcId="{A47C64CB-D5CD-49EA-AFD0-0346D00D22FA}" destId="{D5C3B6C1-F996-4A8D-BE2C-988C46DC9B02}" srcOrd="0" destOrd="0" presId="urn:microsoft.com/office/officeart/2009/3/layout/HorizontalOrganizationChart"/>
    <dgm:cxn modelId="{1852D90B-95D7-48CA-B050-F9562233366F}" type="presParOf" srcId="{A47C64CB-D5CD-49EA-AFD0-0346D00D22FA}" destId="{36C8008E-F8CF-44B3-9070-8A2714B1845A}" srcOrd="1" destOrd="0" presId="urn:microsoft.com/office/officeart/2009/3/layout/HorizontalOrganizationChart"/>
    <dgm:cxn modelId="{DA6C260F-31FA-4FAA-9DEF-D03F2EA279D2}" type="presParOf" srcId="{51C4C87E-3895-40D2-B059-019ACA2CE4FE}" destId="{EFBA92E8-EAB1-4600-AB46-364D01F53E46}" srcOrd="1" destOrd="0" presId="urn:microsoft.com/office/officeart/2009/3/layout/HorizontalOrganizationChart"/>
    <dgm:cxn modelId="{20391FF3-5D4D-496A-938C-3FF7E391D0DC}" type="presParOf" srcId="{51C4C87E-3895-40D2-B059-019ACA2CE4FE}" destId="{BB754F95-F00E-4F14-8B30-BF6AFD6744E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44F9D-3798-411E-80A9-3B4B385010A6}">
      <dsp:nvSpPr>
        <dsp:cNvPr id="0" name=""/>
        <dsp:cNvSpPr/>
      </dsp:nvSpPr>
      <dsp:spPr>
        <a:xfrm>
          <a:off x="2635463" y="3429000"/>
          <a:ext cx="1936536" cy="164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36536" y="0"/>
              </a:lnTo>
              <a:lnTo>
                <a:pt x="1936536" y="1644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CB778-643C-4E03-B809-62AFF847E27C}">
      <dsp:nvSpPr>
        <dsp:cNvPr id="0" name=""/>
        <dsp:cNvSpPr/>
      </dsp:nvSpPr>
      <dsp:spPr>
        <a:xfrm>
          <a:off x="2635463" y="3339724"/>
          <a:ext cx="160648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9275"/>
              </a:moveTo>
              <a:lnTo>
                <a:pt x="1606484" y="89275"/>
              </a:lnTo>
              <a:lnTo>
                <a:pt x="1606484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A9A4D6-9414-477B-8477-686877AC2C6C}">
      <dsp:nvSpPr>
        <dsp:cNvPr id="0" name=""/>
        <dsp:cNvSpPr/>
      </dsp:nvSpPr>
      <dsp:spPr>
        <a:xfrm>
          <a:off x="2635463" y="3429000"/>
          <a:ext cx="3873072" cy="2263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09925" y="0"/>
              </a:lnTo>
              <a:lnTo>
                <a:pt x="3609925" y="2263061"/>
              </a:lnTo>
              <a:lnTo>
                <a:pt x="3873072" y="2263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72AEC-DFB7-4BB0-B9DE-64824A6067A1}">
      <dsp:nvSpPr>
        <dsp:cNvPr id="0" name=""/>
        <dsp:cNvSpPr/>
      </dsp:nvSpPr>
      <dsp:spPr>
        <a:xfrm>
          <a:off x="2635463" y="3429000"/>
          <a:ext cx="3873072" cy="1131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09925" y="0"/>
              </a:lnTo>
              <a:lnTo>
                <a:pt x="3609925" y="1131530"/>
              </a:lnTo>
              <a:lnTo>
                <a:pt x="3873072" y="11315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3CBDA-C751-400F-851E-D12CD287D134}">
      <dsp:nvSpPr>
        <dsp:cNvPr id="0" name=""/>
        <dsp:cNvSpPr/>
      </dsp:nvSpPr>
      <dsp:spPr>
        <a:xfrm>
          <a:off x="2635463" y="3383280"/>
          <a:ext cx="38730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307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85461-AAC0-46FB-ACAA-CE1718F8C2D5}">
      <dsp:nvSpPr>
        <dsp:cNvPr id="0" name=""/>
        <dsp:cNvSpPr/>
      </dsp:nvSpPr>
      <dsp:spPr>
        <a:xfrm>
          <a:off x="2635463" y="2297469"/>
          <a:ext cx="3873072" cy="1131530"/>
        </a:xfrm>
        <a:custGeom>
          <a:avLst/>
          <a:gdLst/>
          <a:ahLst/>
          <a:cxnLst/>
          <a:rect l="0" t="0" r="0" b="0"/>
          <a:pathLst>
            <a:path>
              <a:moveTo>
                <a:pt x="0" y="1131530"/>
              </a:moveTo>
              <a:lnTo>
                <a:pt x="3609925" y="1131530"/>
              </a:lnTo>
              <a:lnTo>
                <a:pt x="3609925" y="0"/>
              </a:lnTo>
              <a:lnTo>
                <a:pt x="387307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CB4555-555F-4CCC-A92F-C549372E2B56}">
      <dsp:nvSpPr>
        <dsp:cNvPr id="0" name=""/>
        <dsp:cNvSpPr/>
      </dsp:nvSpPr>
      <dsp:spPr>
        <a:xfrm>
          <a:off x="2635463" y="1165938"/>
          <a:ext cx="3873072" cy="2263061"/>
        </a:xfrm>
        <a:custGeom>
          <a:avLst/>
          <a:gdLst/>
          <a:ahLst/>
          <a:cxnLst/>
          <a:rect l="0" t="0" r="0" b="0"/>
          <a:pathLst>
            <a:path>
              <a:moveTo>
                <a:pt x="0" y="2263061"/>
              </a:moveTo>
              <a:lnTo>
                <a:pt x="3609925" y="2263061"/>
              </a:lnTo>
              <a:lnTo>
                <a:pt x="3609925" y="0"/>
              </a:lnTo>
              <a:lnTo>
                <a:pt x="387307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727DCE-4811-41DC-B1C0-2698D96326D0}">
      <dsp:nvSpPr>
        <dsp:cNvPr id="0" name=""/>
        <dsp:cNvSpPr/>
      </dsp:nvSpPr>
      <dsp:spPr>
        <a:xfrm>
          <a:off x="3996" y="2582849"/>
          <a:ext cx="2631467" cy="1692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/>
            <a:t>ELEMENTOS DE UN MAPA</a:t>
          </a:r>
          <a:endParaRPr lang="es-MX" sz="2800" b="1" kern="1200" dirty="0"/>
        </a:p>
      </dsp:txBody>
      <dsp:txXfrm>
        <a:off x="3996" y="2582849"/>
        <a:ext cx="2631467" cy="1692300"/>
      </dsp:txXfrm>
    </dsp:sp>
    <dsp:sp modelId="{ED66DCA7-283B-4B7B-8017-C2DD61C12A41}">
      <dsp:nvSpPr>
        <dsp:cNvPr id="0" name=""/>
        <dsp:cNvSpPr/>
      </dsp:nvSpPr>
      <dsp:spPr>
        <a:xfrm>
          <a:off x="6508536" y="764639"/>
          <a:ext cx="2631467" cy="802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PROYECCIÓN</a:t>
          </a:r>
          <a:endParaRPr lang="es-MX" sz="3500" kern="1200" dirty="0"/>
        </a:p>
      </dsp:txBody>
      <dsp:txXfrm>
        <a:off x="6508536" y="764639"/>
        <a:ext cx="2631467" cy="802597"/>
      </dsp:txXfrm>
    </dsp:sp>
    <dsp:sp modelId="{2EB650CE-BF14-4649-B27A-CB8ABB6EFB6F}">
      <dsp:nvSpPr>
        <dsp:cNvPr id="0" name=""/>
        <dsp:cNvSpPr/>
      </dsp:nvSpPr>
      <dsp:spPr>
        <a:xfrm>
          <a:off x="6508536" y="1896170"/>
          <a:ext cx="2631467" cy="802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ESCALA</a:t>
          </a:r>
          <a:endParaRPr lang="es-MX" sz="3500" kern="1200" dirty="0"/>
        </a:p>
      </dsp:txBody>
      <dsp:txXfrm>
        <a:off x="6508536" y="1896170"/>
        <a:ext cx="2631467" cy="802597"/>
      </dsp:txXfrm>
    </dsp:sp>
    <dsp:sp modelId="{D5B48D71-BC6A-4163-AB2B-69C064D5DB48}">
      <dsp:nvSpPr>
        <dsp:cNvPr id="0" name=""/>
        <dsp:cNvSpPr/>
      </dsp:nvSpPr>
      <dsp:spPr>
        <a:xfrm>
          <a:off x="6508536" y="3027701"/>
          <a:ext cx="2631467" cy="802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TÍTULO</a:t>
          </a:r>
          <a:endParaRPr lang="es-MX" sz="3500" kern="1200" dirty="0"/>
        </a:p>
      </dsp:txBody>
      <dsp:txXfrm>
        <a:off x="6508536" y="3027701"/>
        <a:ext cx="2631467" cy="802597"/>
      </dsp:txXfrm>
    </dsp:sp>
    <dsp:sp modelId="{B7DE9756-12E1-4732-B18E-6B0878C0A6A1}">
      <dsp:nvSpPr>
        <dsp:cNvPr id="0" name=""/>
        <dsp:cNvSpPr/>
      </dsp:nvSpPr>
      <dsp:spPr>
        <a:xfrm>
          <a:off x="6508536" y="4159232"/>
          <a:ext cx="2631467" cy="802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SIMBOLOGÍA</a:t>
          </a:r>
          <a:endParaRPr lang="es-MX" sz="3500" kern="1200" dirty="0"/>
        </a:p>
      </dsp:txBody>
      <dsp:txXfrm>
        <a:off x="6508536" y="4159232"/>
        <a:ext cx="2631467" cy="802597"/>
      </dsp:txXfrm>
    </dsp:sp>
    <dsp:sp modelId="{F6CAE7F3-91C3-4C8B-BE51-2B51299421E5}">
      <dsp:nvSpPr>
        <dsp:cNvPr id="0" name=""/>
        <dsp:cNvSpPr/>
      </dsp:nvSpPr>
      <dsp:spPr>
        <a:xfrm>
          <a:off x="6508536" y="5290763"/>
          <a:ext cx="2631467" cy="802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ORIENTACIÓN</a:t>
          </a:r>
          <a:endParaRPr lang="es-MX" sz="3500" kern="1200" dirty="0"/>
        </a:p>
      </dsp:txBody>
      <dsp:txXfrm>
        <a:off x="6508536" y="5290763"/>
        <a:ext cx="2631467" cy="802597"/>
      </dsp:txXfrm>
    </dsp:sp>
    <dsp:sp modelId="{C787AFAB-6E8E-4469-ADB0-A7DD02CEDE3F}">
      <dsp:nvSpPr>
        <dsp:cNvPr id="0" name=""/>
        <dsp:cNvSpPr/>
      </dsp:nvSpPr>
      <dsp:spPr>
        <a:xfrm>
          <a:off x="2926214" y="2300806"/>
          <a:ext cx="2631467" cy="10846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>
              <a:solidFill>
                <a:schemeClr val="tx1"/>
              </a:solidFill>
            </a:rPr>
            <a:t>ELEMENTOS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2926214" y="2300806"/>
        <a:ext cx="2631467" cy="1084638"/>
      </dsp:txXfrm>
    </dsp:sp>
    <dsp:sp modelId="{D5C3B6C1-F996-4A8D-BE2C-988C46DC9B02}">
      <dsp:nvSpPr>
        <dsp:cNvPr id="0" name=""/>
        <dsp:cNvSpPr/>
      </dsp:nvSpPr>
      <dsp:spPr>
        <a:xfrm>
          <a:off x="3161757" y="3593466"/>
          <a:ext cx="2820485" cy="126589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PUEDE CONTENER GRÁFICAS Y FOTOS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3161757" y="3593466"/>
        <a:ext cx="2820485" cy="1265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504" y="1412777"/>
            <a:ext cx="8784976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GEOGRAFÍA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LOS MAPAS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NADIA BERISTAIN DE LA LUZ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AGOSTO-DICIEMBRE 2015.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76149243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ÁREA ACADÉMICA: GEOGRAFÍA TEMA: LOS MAPAS PROFESOR: NADIA BERISTAIN DE LA LUZ PERIODO: AGOSTO-DICIEMBRE 2015.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8</cp:revision>
  <dcterms:created xsi:type="dcterms:W3CDTF">2015-04-07T18:25:10Z</dcterms:created>
  <dcterms:modified xsi:type="dcterms:W3CDTF">2015-10-19T19:02:08Z</dcterms:modified>
</cp:coreProperties>
</file>