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D4E370-5579-4675-9D8D-A68B7649825F}" type="doc">
      <dgm:prSet loTypeId="urn:microsoft.com/office/officeart/2009/3/layout/HorizontalOrganizationChart" loCatId="hierarchy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66882072-3B87-45E0-97B1-7C13D4565312}">
      <dgm:prSet phldrT="[Texto]" custT="1"/>
      <dgm:spPr/>
      <dgm:t>
        <a:bodyPr/>
        <a:lstStyle/>
        <a:p>
          <a:r>
            <a:rPr lang="es-MX" sz="2400" dirty="0" smtClean="0"/>
            <a:t>MORFEMAS</a:t>
          </a:r>
          <a:endParaRPr lang="es-MX" sz="2400" dirty="0"/>
        </a:p>
      </dgm:t>
    </dgm:pt>
    <dgm:pt modelId="{D06FE765-08E1-4CCC-A736-871A3A04D4C5}" type="parTrans" cxnId="{2C1C8BEE-DDE0-47D2-A790-FFEF8BA75A02}">
      <dgm:prSet/>
      <dgm:spPr/>
      <dgm:t>
        <a:bodyPr/>
        <a:lstStyle/>
        <a:p>
          <a:endParaRPr lang="es-MX"/>
        </a:p>
      </dgm:t>
    </dgm:pt>
    <dgm:pt modelId="{1EF7567C-B20D-4E1A-86CD-E79D11B3559F}" type="sibTrans" cxnId="{2C1C8BEE-DDE0-47D2-A790-FFEF8BA75A02}">
      <dgm:prSet/>
      <dgm:spPr/>
      <dgm:t>
        <a:bodyPr/>
        <a:lstStyle/>
        <a:p>
          <a:endParaRPr lang="es-MX"/>
        </a:p>
      </dgm:t>
    </dgm:pt>
    <dgm:pt modelId="{EB6FDE67-02DC-4A8C-B984-FD8298EEBF12}" type="asst">
      <dgm:prSet phldrT="[Texto]" custT="1"/>
      <dgm:spPr/>
      <dgm:t>
        <a:bodyPr/>
        <a:lstStyle/>
        <a:p>
          <a:r>
            <a:rPr lang="es-MX" sz="2000" dirty="0" smtClean="0"/>
            <a:t>CLASIFICACIÓN</a:t>
          </a:r>
          <a:endParaRPr lang="es-MX" sz="2000" dirty="0"/>
        </a:p>
      </dgm:t>
    </dgm:pt>
    <dgm:pt modelId="{0A213663-F98B-4A34-A9E2-3CF30099494C}" type="parTrans" cxnId="{9FACFE2E-9E2D-4819-B130-0FE58EC4A13E}">
      <dgm:prSet/>
      <dgm:spPr/>
      <dgm:t>
        <a:bodyPr/>
        <a:lstStyle/>
        <a:p>
          <a:endParaRPr lang="es-MX"/>
        </a:p>
      </dgm:t>
    </dgm:pt>
    <dgm:pt modelId="{84C0FECA-8C5E-4A71-AFBB-494BD6AE7B13}" type="sibTrans" cxnId="{9FACFE2E-9E2D-4819-B130-0FE58EC4A13E}">
      <dgm:prSet/>
      <dgm:spPr/>
      <dgm:t>
        <a:bodyPr/>
        <a:lstStyle/>
        <a:p>
          <a:endParaRPr lang="es-MX"/>
        </a:p>
      </dgm:t>
    </dgm:pt>
    <dgm:pt modelId="{E4C9A61C-8581-4395-AE0A-532C41BCC393}">
      <dgm:prSet phldrT="[Texto]" custT="1"/>
      <dgm:spPr/>
      <dgm:t>
        <a:bodyPr/>
        <a:lstStyle/>
        <a:p>
          <a:r>
            <a:rPr lang="es-MX" sz="1800" dirty="0" smtClean="0"/>
            <a:t>INICIALES O PREFIJOS</a:t>
          </a:r>
          <a:endParaRPr lang="es-MX" sz="1800" dirty="0"/>
        </a:p>
      </dgm:t>
    </dgm:pt>
    <dgm:pt modelId="{15442E60-3007-40D7-8CA1-5A5754FEF209}" type="parTrans" cxnId="{BDD18520-0D6A-4F30-A09D-7FD94AD124B0}">
      <dgm:prSet/>
      <dgm:spPr/>
      <dgm:t>
        <a:bodyPr/>
        <a:lstStyle/>
        <a:p>
          <a:endParaRPr lang="es-MX"/>
        </a:p>
      </dgm:t>
    </dgm:pt>
    <dgm:pt modelId="{9292BDC8-3372-4D4C-9CEA-82F4A9A614C4}" type="sibTrans" cxnId="{BDD18520-0D6A-4F30-A09D-7FD94AD124B0}">
      <dgm:prSet/>
      <dgm:spPr/>
      <dgm:t>
        <a:bodyPr/>
        <a:lstStyle/>
        <a:p>
          <a:endParaRPr lang="es-MX"/>
        </a:p>
      </dgm:t>
    </dgm:pt>
    <dgm:pt modelId="{B074EC4D-93CF-475E-97E8-36A32F062DB6}">
      <dgm:prSet phldrT="[Texto]" custT="1"/>
      <dgm:spPr/>
      <dgm:t>
        <a:bodyPr/>
        <a:lstStyle/>
        <a:p>
          <a:r>
            <a:rPr lang="es-MX" sz="1800" dirty="0" smtClean="0"/>
            <a:t>MEDIALES O INFIJOS</a:t>
          </a:r>
          <a:endParaRPr lang="es-MX" sz="1800" dirty="0"/>
        </a:p>
      </dgm:t>
    </dgm:pt>
    <dgm:pt modelId="{70F856BF-DF4B-4823-A5EF-03090B1E388B}" type="parTrans" cxnId="{3DDBC2D9-BC95-4BFA-92D8-D1552279ADAC}">
      <dgm:prSet/>
      <dgm:spPr/>
      <dgm:t>
        <a:bodyPr/>
        <a:lstStyle/>
        <a:p>
          <a:endParaRPr lang="es-MX"/>
        </a:p>
      </dgm:t>
    </dgm:pt>
    <dgm:pt modelId="{BF0D9646-9EE6-450E-B8B4-C66B1A0672EB}" type="sibTrans" cxnId="{3DDBC2D9-BC95-4BFA-92D8-D1552279ADAC}">
      <dgm:prSet/>
      <dgm:spPr/>
      <dgm:t>
        <a:bodyPr/>
        <a:lstStyle/>
        <a:p>
          <a:endParaRPr lang="es-MX"/>
        </a:p>
      </dgm:t>
    </dgm:pt>
    <dgm:pt modelId="{FF407915-F51D-4BD1-A8BA-7BDCBB76D660}">
      <dgm:prSet phldrT="[Texto]" custT="1"/>
      <dgm:spPr/>
      <dgm:t>
        <a:bodyPr/>
        <a:lstStyle/>
        <a:p>
          <a:r>
            <a:rPr lang="es-MX" sz="1800" dirty="0" smtClean="0"/>
            <a:t>FINALES O SUFIJOS</a:t>
          </a:r>
          <a:endParaRPr lang="es-MX" sz="1800" dirty="0"/>
        </a:p>
      </dgm:t>
    </dgm:pt>
    <dgm:pt modelId="{A50B5757-8172-4963-B50E-DE8397792210}" type="parTrans" cxnId="{773B3853-4A4A-4A19-A2E2-BB64ED9E2E9F}">
      <dgm:prSet/>
      <dgm:spPr/>
      <dgm:t>
        <a:bodyPr/>
        <a:lstStyle/>
        <a:p>
          <a:endParaRPr lang="es-MX"/>
        </a:p>
      </dgm:t>
    </dgm:pt>
    <dgm:pt modelId="{3713FFFA-EAD4-41D3-B040-AA15C60F526C}" type="sibTrans" cxnId="{773B3853-4A4A-4A19-A2E2-BB64ED9E2E9F}">
      <dgm:prSet/>
      <dgm:spPr/>
      <dgm:t>
        <a:bodyPr/>
        <a:lstStyle/>
        <a:p>
          <a:endParaRPr lang="es-MX"/>
        </a:p>
      </dgm:t>
    </dgm:pt>
    <dgm:pt modelId="{AE5316E5-8B8C-4250-AE3B-5A123D0AA6C9}">
      <dgm:prSet custT="1"/>
      <dgm:spPr/>
      <dgm:t>
        <a:bodyPr/>
        <a:lstStyle/>
        <a:p>
          <a:r>
            <a:rPr lang="es-MX" sz="1600" dirty="0" smtClean="0"/>
            <a:t>SE ANTEPONEN A LA RAÍZ Y MODIFICAN  EL  SIGNIFICADO  DE LA PALABRA</a:t>
          </a:r>
          <a:endParaRPr lang="es-MX" sz="1600" dirty="0"/>
        </a:p>
      </dgm:t>
    </dgm:pt>
    <dgm:pt modelId="{8509BAEA-F8ED-47CB-98AB-CB97872A314B}" type="parTrans" cxnId="{FBE8B9C7-3BF1-4D30-B430-A68A706C28A4}">
      <dgm:prSet/>
      <dgm:spPr/>
      <dgm:t>
        <a:bodyPr/>
        <a:lstStyle/>
        <a:p>
          <a:endParaRPr lang="es-MX"/>
        </a:p>
      </dgm:t>
    </dgm:pt>
    <dgm:pt modelId="{B784E6C7-4985-4BAC-B61A-785E1E6B605F}" type="sibTrans" cxnId="{FBE8B9C7-3BF1-4D30-B430-A68A706C28A4}">
      <dgm:prSet/>
      <dgm:spPr/>
      <dgm:t>
        <a:bodyPr/>
        <a:lstStyle/>
        <a:p>
          <a:endParaRPr lang="es-MX"/>
        </a:p>
      </dgm:t>
    </dgm:pt>
    <dgm:pt modelId="{B1C36CAF-BACB-404A-8299-796BE3D696F6}">
      <dgm:prSet custT="1"/>
      <dgm:spPr/>
      <dgm:t>
        <a:bodyPr/>
        <a:lstStyle/>
        <a:p>
          <a:r>
            <a:rPr lang="es-MX" sz="1600" dirty="0" smtClean="0"/>
            <a:t>SE SITUA ENTRE DOS ELEMENTOS Y MODIFICAN EL SIGNIFICADO DE LA PALABRA, PUEDE QUEDARSE ENTRE PREFIJO Y LA RAÍZ</a:t>
          </a:r>
          <a:endParaRPr lang="es-MX" sz="1600" dirty="0"/>
        </a:p>
      </dgm:t>
    </dgm:pt>
    <dgm:pt modelId="{78AF2A32-5A75-468E-9973-19DCEE6F4EB1}" type="parTrans" cxnId="{AECCDC5C-9236-4C4B-8E2D-6131F0ED0709}">
      <dgm:prSet/>
      <dgm:spPr/>
      <dgm:t>
        <a:bodyPr/>
        <a:lstStyle/>
        <a:p>
          <a:endParaRPr lang="es-MX"/>
        </a:p>
      </dgm:t>
    </dgm:pt>
    <dgm:pt modelId="{BDD904B1-3708-4418-9204-A733428A8EA4}" type="sibTrans" cxnId="{AECCDC5C-9236-4C4B-8E2D-6131F0ED0709}">
      <dgm:prSet/>
      <dgm:spPr/>
      <dgm:t>
        <a:bodyPr/>
        <a:lstStyle/>
        <a:p>
          <a:endParaRPr lang="es-MX"/>
        </a:p>
      </dgm:t>
    </dgm:pt>
    <dgm:pt modelId="{7BF64FEC-5537-43FE-854D-F0789769898F}">
      <dgm:prSet custT="1"/>
      <dgm:spPr/>
      <dgm:t>
        <a:bodyPr/>
        <a:lstStyle/>
        <a:p>
          <a:r>
            <a:rPr lang="es-MX" sz="1800" dirty="0" smtClean="0"/>
            <a:t>SE ENCUENTRAN AL FINAL DE LAS PALABRAS  AGREGAN O MODIFICAN EL SIGNIFICADO  DE UNA RAÍZ  O LEXEMA</a:t>
          </a:r>
          <a:endParaRPr lang="es-MX" sz="1800" dirty="0"/>
        </a:p>
      </dgm:t>
    </dgm:pt>
    <dgm:pt modelId="{806AD55D-7D06-40BE-8C16-4EA579CAA4FA}" type="parTrans" cxnId="{9F4690E9-0DBA-4175-A0F5-FA1DDFD4877B}">
      <dgm:prSet/>
      <dgm:spPr/>
      <dgm:t>
        <a:bodyPr/>
        <a:lstStyle/>
        <a:p>
          <a:endParaRPr lang="es-MX"/>
        </a:p>
      </dgm:t>
    </dgm:pt>
    <dgm:pt modelId="{9ECE5B3D-86BA-46F2-AECF-DE1016BED893}" type="sibTrans" cxnId="{9F4690E9-0DBA-4175-A0F5-FA1DDFD4877B}">
      <dgm:prSet/>
      <dgm:spPr/>
      <dgm:t>
        <a:bodyPr/>
        <a:lstStyle/>
        <a:p>
          <a:endParaRPr lang="es-MX"/>
        </a:p>
      </dgm:t>
    </dgm:pt>
    <dgm:pt modelId="{0FBDDDDB-380C-40C4-868B-1602A917DC4F}" type="asst">
      <dgm:prSet/>
      <dgm:spPr/>
      <dgm:t>
        <a:bodyPr/>
        <a:lstStyle/>
        <a:p>
          <a:r>
            <a:rPr lang="es-MX" dirty="0" smtClean="0"/>
            <a:t>SON PARTÍCULAS VARIABLES DE LA PALABRA QUE SE AGREGAN A LA RAÍZ PARA DARLE FORMA Y SENTIDO DETERMINADO</a:t>
          </a:r>
          <a:endParaRPr lang="es-MX" dirty="0"/>
        </a:p>
      </dgm:t>
    </dgm:pt>
    <dgm:pt modelId="{B1E7D6A1-EB64-4C86-9E2A-D1BAEFAAE828}" type="parTrans" cxnId="{9AFD7624-F188-4B6F-BFB6-D6080EAD9889}">
      <dgm:prSet/>
      <dgm:spPr/>
      <dgm:t>
        <a:bodyPr/>
        <a:lstStyle/>
        <a:p>
          <a:endParaRPr lang="es-MX"/>
        </a:p>
      </dgm:t>
    </dgm:pt>
    <dgm:pt modelId="{10114F38-F381-4E46-8E52-D32E4DEAD82C}" type="sibTrans" cxnId="{9AFD7624-F188-4B6F-BFB6-D6080EAD9889}">
      <dgm:prSet/>
      <dgm:spPr/>
      <dgm:t>
        <a:bodyPr/>
        <a:lstStyle/>
        <a:p>
          <a:endParaRPr lang="es-MX"/>
        </a:p>
      </dgm:t>
    </dgm:pt>
    <dgm:pt modelId="{43F0FBC0-6600-440A-BF35-50D07E3A2CC9}" type="pres">
      <dgm:prSet presAssocID="{E0D4E370-5579-4675-9D8D-A68B7649825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8C541FDA-471B-433B-BD0E-D54CB63FDA81}" type="pres">
      <dgm:prSet presAssocID="{66882072-3B87-45E0-97B1-7C13D4565312}" presName="hierRoot1" presStyleCnt="0">
        <dgm:presLayoutVars>
          <dgm:hierBranch val="init"/>
        </dgm:presLayoutVars>
      </dgm:prSet>
      <dgm:spPr/>
    </dgm:pt>
    <dgm:pt modelId="{627950C9-FBC9-43EB-9BD9-EEC81A154556}" type="pres">
      <dgm:prSet presAssocID="{66882072-3B87-45E0-97B1-7C13D4565312}" presName="rootComposite1" presStyleCnt="0"/>
      <dgm:spPr/>
    </dgm:pt>
    <dgm:pt modelId="{606DDA16-D84A-4B2D-84F1-56D16AB10859}" type="pres">
      <dgm:prSet presAssocID="{66882072-3B87-45E0-97B1-7C13D4565312}" presName="rootText1" presStyleLbl="node0" presStyleIdx="0" presStyleCnt="1" custScaleX="224831" custScaleY="15523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A7635B9-39BB-4AAD-A650-FE56543594B6}" type="pres">
      <dgm:prSet presAssocID="{66882072-3B87-45E0-97B1-7C13D4565312}" presName="rootConnector1" presStyleLbl="node1" presStyleIdx="0" presStyleCnt="0"/>
      <dgm:spPr/>
      <dgm:t>
        <a:bodyPr/>
        <a:lstStyle/>
        <a:p>
          <a:endParaRPr lang="es-MX"/>
        </a:p>
      </dgm:t>
    </dgm:pt>
    <dgm:pt modelId="{4C4FFDAD-02DE-4B5F-807F-6C287E46EECF}" type="pres">
      <dgm:prSet presAssocID="{66882072-3B87-45E0-97B1-7C13D4565312}" presName="hierChild2" presStyleCnt="0"/>
      <dgm:spPr/>
    </dgm:pt>
    <dgm:pt modelId="{D90D56B6-F468-4EFB-BE59-0BFE6C52E2EC}" type="pres">
      <dgm:prSet presAssocID="{15442E60-3007-40D7-8CA1-5A5754FEF209}" presName="Name64" presStyleLbl="parChTrans1D2" presStyleIdx="0" presStyleCnt="5"/>
      <dgm:spPr/>
      <dgm:t>
        <a:bodyPr/>
        <a:lstStyle/>
        <a:p>
          <a:endParaRPr lang="es-MX"/>
        </a:p>
      </dgm:t>
    </dgm:pt>
    <dgm:pt modelId="{13D2944B-0F8D-4AF6-8A0A-2A760F90C96E}" type="pres">
      <dgm:prSet presAssocID="{E4C9A61C-8581-4395-AE0A-532C41BCC393}" presName="hierRoot2" presStyleCnt="0">
        <dgm:presLayoutVars>
          <dgm:hierBranch val="init"/>
        </dgm:presLayoutVars>
      </dgm:prSet>
      <dgm:spPr/>
    </dgm:pt>
    <dgm:pt modelId="{418CC509-FC12-41CD-9267-6B221FFAABAF}" type="pres">
      <dgm:prSet presAssocID="{E4C9A61C-8581-4395-AE0A-532C41BCC393}" presName="rootComposite" presStyleCnt="0"/>
      <dgm:spPr/>
    </dgm:pt>
    <dgm:pt modelId="{70795AE7-EAAD-420F-9F33-4CBF30CDBCEB}" type="pres">
      <dgm:prSet presAssocID="{E4C9A61C-8581-4395-AE0A-532C41BCC393}" presName="rootText" presStyleLbl="node2" presStyleIdx="0" presStyleCnt="3" custScaleX="165313" custScaleY="26847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7759D78-6DF9-4763-BEFF-BF9FDF4962A7}" type="pres">
      <dgm:prSet presAssocID="{E4C9A61C-8581-4395-AE0A-532C41BCC393}" presName="rootConnector" presStyleLbl="node2" presStyleIdx="0" presStyleCnt="3"/>
      <dgm:spPr/>
      <dgm:t>
        <a:bodyPr/>
        <a:lstStyle/>
        <a:p>
          <a:endParaRPr lang="es-MX"/>
        </a:p>
      </dgm:t>
    </dgm:pt>
    <dgm:pt modelId="{5A2BC113-107F-4F2B-877D-115F0A3D42D9}" type="pres">
      <dgm:prSet presAssocID="{E4C9A61C-8581-4395-AE0A-532C41BCC393}" presName="hierChild4" presStyleCnt="0"/>
      <dgm:spPr/>
    </dgm:pt>
    <dgm:pt modelId="{30A64669-C5A6-4600-A6C4-6D9AD1494384}" type="pres">
      <dgm:prSet presAssocID="{8509BAEA-F8ED-47CB-98AB-CB97872A314B}" presName="Name64" presStyleLbl="parChTrans1D3" presStyleIdx="0" presStyleCnt="3"/>
      <dgm:spPr/>
      <dgm:t>
        <a:bodyPr/>
        <a:lstStyle/>
        <a:p>
          <a:endParaRPr lang="es-MX"/>
        </a:p>
      </dgm:t>
    </dgm:pt>
    <dgm:pt modelId="{52A7EC48-6BFF-4646-9BF2-0FCE1D58E087}" type="pres">
      <dgm:prSet presAssocID="{AE5316E5-8B8C-4250-AE3B-5A123D0AA6C9}" presName="hierRoot2" presStyleCnt="0">
        <dgm:presLayoutVars>
          <dgm:hierBranch val="init"/>
        </dgm:presLayoutVars>
      </dgm:prSet>
      <dgm:spPr/>
    </dgm:pt>
    <dgm:pt modelId="{CFB32973-0BAE-4A3F-83CA-B0755E7067F7}" type="pres">
      <dgm:prSet presAssocID="{AE5316E5-8B8C-4250-AE3B-5A123D0AA6C9}" presName="rootComposite" presStyleCnt="0"/>
      <dgm:spPr/>
    </dgm:pt>
    <dgm:pt modelId="{F7928AEA-4A6C-4CF9-8CF7-093ECDC99C25}" type="pres">
      <dgm:prSet presAssocID="{AE5316E5-8B8C-4250-AE3B-5A123D0AA6C9}" presName="rootText" presStyleLbl="node3" presStyleIdx="0" presStyleCnt="3" custScaleX="271005" custScaleY="58987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552B054-E5CC-40D3-9FDA-081F71A5739C}" type="pres">
      <dgm:prSet presAssocID="{AE5316E5-8B8C-4250-AE3B-5A123D0AA6C9}" presName="rootConnector" presStyleLbl="node3" presStyleIdx="0" presStyleCnt="3"/>
      <dgm:spPr/>
      <dgm:t>
        <a:bodyPr/>
        <a:lstStyle/>
        <a:p>
          <a:endParaRPr lang="es-MX"/>
        </a:p>
      </dgm:t>
    </dgm:pt>
    <dgm:pt modelId="{9550FC7F-9431-4749-9DB3-15B0D5374931}" type="pres">
      <dgm:prSet presAssocID="{AE5316E5-8B8C-4250-AE3B-5A123D0AA6C9}" presName="hierChild4" presStyleCnt="0"/>
      <dgm:spPr/>
    </dgm:pt>
    <dgm:pt modelId="{B02734E3-84EA-486C-9D3C-80B96687E050}" type="pres">
      <dgm:prSet presAssocID="{AE5316E5-8B8C-4250-AE3B-5A123D0AA6C9}" presName="hierChild5" presStyleCnt="0"/>
      <dgm:spPr/>
    </dgm:pt>
    <dgm:pt modelId="{1318905D-22CF-49E7-A1C1-71D582B39210}" type="pres">
      <dgm:prSet presAssocID="{E4C9A61C-8581-4395-AE0A-532C41BCC393}" presName="hierChild5" presStyleCnt="0"/>
      <dgm:spPr/>
    </dgm:pt>
    <dgm:pt modelId="{670CC938-B48F-460A-B2FA-2A925B65C546}" type="pres">
      <dgm:prSet presAssocID="{70F856BF-DF4B-4823-A5EF-03090B1E388B}" presName="Name64" presStyleLbl="parChTrans1D2" presStyleIdx="1" presStyleCnt="5"/>
      <dgm:spPr/>
      <dgm:t>
        <a:bodyPr/>
        <a:lstStyle/>
        <a:p>
          <a:endParaRPr lang="es-MX"/>
        </a:p>
      </dgm:t>
    </dgm:pt>
    <dgm:pt modelId="{CADD852A-F2D4-43DE-9E5D-CB0B06CC1609}" type="pres">
      <dgm:prSet presAssocID="{B074EC4D-93CF-475E-97E8-36A32F062DB6}" presName="hierRoot2" presStyleCnt="0">
        <dgm:presLayoutVars>
          <dgm:hierBranch val="init"/>
        </dgm:presLayoutVars>
      </dgm:prSet>
      <dgm:spPr/>
    </dgm:pt>
    <dgm:pt modelId="{690585BC-B616-4835-9D90-A712077FF5A6}" type="pres">
      <dgm:prSet presAssocID="{B074EC4D-93CF-475E-97E8-36A32F062DB6}" presName="rootComposite" presStyleCnt="0"/>
      <dgm:spPr/>
    </dgm:pt>
    <dgm:pt modelId="{EAE059F6-7883-4420-BF45-0250E1F13F26}" type="pres">
      <dgm:prSet presAssocID="{B074EC4D-93CF-475E-97E8-36A32F062DB6}" presName="rootText" presStyleLbl="node2" presStyleIdx="1" presStyleCnt="3" custScaleX="176844" custScaleY="309809" custLinFactNeighborX="-82288" custLinFactNeighborY="1547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B4186E5-B0A7-473C-BD37-CA1632E7B7EE}" type="pres">
      <dgm:prSet presAssocID="{B074EC4D-93CF-475E-97E8-36A32F062DB6}" presName="rootConnector" presStyleLbl="node2" presStyleIdx="1" presStyleCnt="3"/>
      <dgm:spPr/>
      <dgm:t>
        <a:bodyPr/>
        <a:lstStyle/>
        <a:p>
          <a:endParaRPr lang="es-MX"/>
        </a:p>
      </dgm:t>
    </dgm:pt>
    <dgm:pt modelId="{D502982A-684B-4CEF-B5D6-F1C5880F8A5F}" type="pres">
      <dgm:prSet presAssocID="{B074EC4D-93CF-475E-97E8-36A32F062DB6}" presName="hierChild4" presStyleCnt="0"/>
      <dgm:spPr/>
    </dgm:pt>
    <dgm:pt modelId="{1ABF1FDC-7D8A-4206-AE7B-4F8C5849DAF6}" type="pres">
      <dgm:prSet presAssocID="{78AF2A32-5A75-468E-9973-19DCEE6F4EB1}" presName="Name64" presStyleLbl="parChTrans1D3" presStyleIdx="1" presStyleCnt="3"/>
      <dgm:spPr/>
      <dgm:t>
        <a:bodyPr/>
        <a:lstStyle/>
        <a:p>
          <a:endParaRPr lang="es-MX"/>
        </a:p>
      </dgm:t>
    </dgm:pt>
    <dgm:pt modelId="{8052405C-791C-4123-9D55-02E82547D42E}" type="pres">
      <dgm:prSet presAssocID="{B1C36CAF-BACB-404A-8299-796BE3D696F6}" presName="hierRoot2" presStyleCnt="0">
        <dgm:presLayoutVars>
          <dgm:hierBranch val="init"/>
        </dgm:presLayoutVars>
      </dgm:prSet>
      <dgm:spPr/>
    </dgm:pt>
    <dgm:pt modelId="{C66959CD-D003-43D3-A0B0-CFC48BFAC2B8}" type="pres">
      <dgm:prSet presAssocID="{B1C36CAF-BACB-404A-8299-796BE3D696F6}" presName="rootComposite" presStyleCnt="0"/>
      <dgm:spPr/>
    </dgm:pt>
    <dgm:pt modelId="{DFDB68F8-5291-4A57-BE5A-5679DE2913C4}" type="pres">
      <dgm:prSet presAssocID="{B1C36CAF-BACB-404A-8299-796BE3D696F6}" presName="rootText" presStyleLbl="node3" presStyleIdx="1" presStyleCnt="3" custScaleX="316243" custScaleY="725376" custLinFactNeighborX="1256" custLinFactNeighborY="9849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0C64A14-9D53-4CAC-9869-F5D33779F76A}" type="pres">
      <dgm:prSet presAssocID="{B1C36CAF-BACB-404A-8299-796BE3D696F6}" presName="rootConnector" presStyleLbl="node3" presStyleIdx="1" presStyleCnt="3"/>
      <dgm:spPr/>
      <dgm:t>
        <a:bodyPr/>
        <a:lstStyle/>
        <a:p>
          <a:endParaRPr lang="es-MX"/>
        </a:p>
      </dgm:t>
    </dgm:pt>
    <dgm:pt modelId="{631E57A8-3F60-40AF-A466-C09ABDDEAE04}" type="pres">
      <dgm:prSet presAssocID="{B1C36CAF-BACB-404A-8299-796BE3D696F6}" presName="hierChild4" presStyleCnt="0"/>
      <dgm:spPr/>
    </dgm:pt>
    <dgm:pt modelId="{D70DA226-25D4-454B-BB51-68C37710D734}" type="pres">
      <dgm:prSet presAssocID="{B1C36CAF-BACB-404A-8299-796BE3D696F6}" presName="hierChild5" presStyleCnt="0"/>
      <dgm:spPr/>
    </dgm:pt>
    <dgm:pt modelId="{820A2237-467B-4554-ADEF-D9428E978F67}" type="pres">
      <dgm:prSet presAssocID="{B074EC4D-93CF-475E-97E8-36A32F062DB6}" presName="hierChild5" presStyleCnt="0"/>
      <dgm:spPr/>
    </dgm:pt>
    <dgm:pt modelId="{F154DA54-2F17-42FE-A498-0D40815B18D6}" type="pres">
      <dgm:prSet presAssocID="{A50B5757-8172-4963-B50E-DE8397792210}" presName="Name64" presStyleLbl="parChTrans1D2" presStyleIdx="2" presStyleCnt="5"/>
      <dgm:spPr/>
      <dgm:t>
        <a:bodyPr/>
        <a:lstStyle/>
        <a:p>
          <a:endParaRPr lang="es-MX"/>
        </a:p>
      </dgm:t>
    </dgm:pt>
    <dgm:pt modelId="{B7C40A84-5D0A-4779-A33B-58BC773DECEE}" type="pres">
      <dgm:prSet presAssocID="{FF407915-F51D-4BD1-A8BA-7BDCBB76D660}" presName="hierRoot2" presStyleCnt="0">
        <dgm:presLayoutVars>
          <dgm:hierBranch val="init"/>
        </dgm:presLayoutVars>
      </dgm:prSet>
      <dgm:spPr/>
    </dgm:pt>
    <dgm:pt modelId="{9FA2D659-B9EE-4ADF-86AD-9EE7F83E468B}" type="pres">
      <dgm:prSet presAssocID="{FF407915-F51D-4BD1-A8BA-7BDCBB76D660}" presName="rootComposite" presStyleCnt="0"/>
      <dgm:spPr/>
    </dgm:pt>
    <dgm:pt modelId="{BA062562-FDAD-487B-8CBA-3BDB0967FC45}" type="pres">
      <dgm:prSet presAssocID="{FF407915-F51D-4BD1-A8BA-7BDCBB76D660}" presName="rootText" presStyleLbl="node2" presStyleIdx="2" presStyleCnt="3" custScaleX="169199" custScaleY="326671" custLinFactY="33168" custLinFactNeighborX="-6168" custLinFactNeighborY="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6559E23-13C8-42C9-9A03-F185A1B28CA4}" type="pres">
      <dgm:prSet presAssocID="{FF407915-F51D-4BD1-A8BA-7BDCBB76D660}" presName="rootConnector" presStyleLbl="node2" presStyleIdx="2" presStyleCnt="3"/>
      <dgm:spPr/>
      <dgm:t>
        <a:bodyPr/>
        <a:lstStyle/>
        <a:p>
          <a:endParaRPr lang="es-MX"/>
        </a:p>
      </dgm:t>
    </dgm:pt>
    <dgm:pt modelId="{3E354A6B-2883-4259-8759-FCE67A77C2C3}" type="pres">
      <dgm:prSet presAssocID="{FF407915-F51D-4BD1-A8BA-7BDCBB76D660}" presName="hierChild4" presStyleCnt="0"/>
      <dgm:spPr/>
    </dgm:pt>
    <dgm:pt modelId="{E4411776-7945-485B-95A1-465492484CC1}" type="pres">
      <dgm:prSet presAssocID="{806AD55D-7D06-40BE-8C16-4EA579CAA4FA}" presName="Name64" presStyleLbl="parChTrans1D3" presStyleIdx="2" presStyleCnt="3"/>
      <dgm:spPr/>
      <dgm:t>
        <a:bodyPr/>
        <a:lstStyle/>
        <a:p>
          <a:endParaRPr lang="es-MX"/>
        </a:p>
      </dgm:t>
    </dgm:pt>
    <dgm:pt modelId="{B987C561-B028-41C9-8B89-13B3CD3A800B}" type="pres">
      <dgm:prSet presAssocID="{7BF64FEC-5537-43FE-854D-F0789769898F}" presName="hierRoot2" presStyleCnt="0">
        <dgm:presLayoutVars>
          <dgm:hierBranch val="init"/>
        </dgm:presLayoutVars>
      </dgm:prSet>
      <dgm:spPr/>
    </dgm:pt>
    <dgm:pt modelId="{E5347B97-CE76-431B-B968-B7BE1BCD6B61}" type="pres">
      <dgm:prSet presAssocID="{7BF64FEC-5537-43FE-854D-F0789769898F}" presName="rootComposite" presStyleCnt="0"/>
      <dgm:spPr/>
    </dgm:pt>
    <dgm:pt modelId="{6130D946-CF83-48AE-A95F-7ADF6CCD45E0}" type="pres">
      <dgm:prSet presAssocID="{7BF64FEC-5537-43FE-854D-F0789769898F}" presName="rootText" presStyleLbl="node3" presStyleIdx="2" presStyleCnt="3" custScaleX="295980" custScaleY="661393" custLinFactY="100000" custLinFactNeighborX="730" custLinFactNeighborY="13276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81C2A5E-826B-4A76-B587-D4D417C30C8A}" type="pres">
      <dgm:prSet presAssocID="{7BF64FEC-5537-43FE-854D-F0789769898F}" presName="rootConnector" presStyleLbl="node3" presStyleIdx="2" presStyleCnt="3"/>
      <dgm:spPr/>
      <dgm:t>
        <a:bodyPr/>
        <a:lstStyle/>
        <a:p>
          <a:endParaRPr lang="es-MX"/>
        </a:p>
      </dgm:t>
    </dgm:pt>
    <dgm:pt modelId="{849C72E1-DB6C-4192-8F67-9E52845A81D6}" type="pres">
      <dgm:prSet presAssocID="{7BF64FEC-5537-43FE-854D-F0789769898F}" presName="hierChild4" presStyleCnt="0"/>
      <dgm:spPr/>
    </dgm:pt>
    <dgm:pt modelId="{81D3E593-557C-45E7-B349-6FFBF5EBA5F3}" type="pres">
      <dgm:prSet presAssocID="{7BF64FEC-5537-43FE-854D-F0789769898F}" presName="hierChild5" presStyleCnt="0"/>
      <dgm:spPr/>
    </dgm:pt>
    <dgm:pt modelId="{9E4538A2-45FC-47DB-8E1F-41242C1C6B7B}" type="pres">
      <dgm:prSet presAssocID="{FF407915-F51D-4BD1-A8BA-7BDCBB76D660}" presName="hierChild5" presStyleCnt="0"/>
      <dgm:spPr/>
    </dgm:pt>
    <dgm:pt modelId="{CF78C686-3C48-4CAF-AB27-EA6F6E58FC5F}" type="pres">
      <dgm:prSet presAssocID="{66882072-3B87-45E0-97B1-7C13D4565312}" presName="hierChild3" presStyleCnt="0"/>
      <dgm:spPr/>
    </dgm:pt>
    <dgm:pt modelId="{106B9CCA-8BBC-4E7C-914C-E04A55623C3F}" type="pres">
      <dgm:prSet presAssocID="{0A213663-F98B-4A34-A9E2-3CF30099494C}" presName="Name115" presStyleLbl="parChTrans1D2" presStyleIdx="3" presStyleCnt="5"/>
      <dgm:spPr/>
      <dgm:t>
        <a:bodyPr/>
        <a:lstStyle/>
        <a:p>
          <a:endParaRPr lang="es-MX"/>
        </a:p>
      </dgm:t>
    </dgm:pt>
    <dgm:pt modelId="{52766CCA-A001-4E38-B5BB-083B99EFD413}" type="pres">
      <dgm:prSet presAssocID="{EB6FDE67-02DC-4A8C-B984-FD8298EEBF12}" presName="hierRoot3" presStyleCnt="0">
        <dgm:presLayoutVars>
          <dgm:hierBranch val="init"/>
        </dgm:presLayoutVars>
      </dgm:prSet>
      <dgm:spPr/>
    </dgm:pt>
    <dgm:pt modelId="{48FAB194-6633-4D2C-AE43-2E27E8FE9886}" type="pres">
      <dgm:prSet presAssocID="{EB6FDE67-02DC-4A8C-B984-FD8298EEBF12}" presName="rootComposite3" presStyleCnt="0"/>
      <dgm:spPr/>
    </dgm:pt>
    <dgm:pt modelId="{9B398F56-AE1E-4ECC-A05D-E1C80077F4DD}" type="pres">
      <dgm:prSet presAssocID="{EB6FDE67-02DC-4A8C-B984-FD8298EEBF12}" presName="rootText3" presStyleLbl="asst1" presStyleIdx="0" presStyleCnt="2" custScaleX="236216" custScaleY="282432" custLinFactY="-100000" custLinFactNeighborX="-44233" custLinFactNeighborY="-11355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43E6275-4543-4AE0-904A-AB0CF5E99259}" type="pres">
      <dgm:prSet presAssocID="{EB6FDE67-02DC-4A8C-B984-FD8298EEBF12}" presName="rootConnector3" presStyleLbl="asst1" presStyleIdx="0" presStyleCnt="2"/>
      <dgm:spPr/>
      <dgm:t>
        <a:bodyPr/>
        <a:lstStyle/>
        <a:p>
          <a:endParaRPr lang="es-MX"/>
        </a:p>
      </dgm:t>
    </dgm:pt>
    <dgm:pt modelId="{B484A479-98F2-421F-A9C4-7AB82EB0FA41}" type="pres">
      <dgm:prSet presAssocID="{EB6FDE67-02DC-4A8C-B984-FD8298EEBF12}" presName="hierChild6" presStyleCnt="0"/>
      <dgm:spPr/>
    </dgm:pt>
    <dgm:pt modelId="{8B566067-3406-4052-90DE-6F1D67FCD385}" type="pres">
      <dgm:prSet presAssocID="{EB6FDE67-02DC-4A8C-B984-FD8298EEBF12}" presName="hierChild7" presStyleCnt="0"/>
      <dgm:spPr/>
    </dgm:pt>
    <dgm:pt modelId="{B5BC75F4-EF0F-4B71-86E5-1650BA9E8021}" type="pres">
      <dgm:prSet presAssocID="{B1E7D6A1-EB64-4C86-9E2A-D1BAEFAAE828}" presName="Name115" presStyleLbl="parChTrans1D2" presStyleIdx="4" presStyleCnt="5"/>
      <dgm:spPr/>
      <dgm:t>
        <a:bodyPr/>
        <a:lstStyle/>
        <a:p>
          <a:endParaRPr lang="es-MX"/>
        </a:p>
      </dgm:t>
    </dgm:pt>
    <dgm:pt modelId="{6A19CAB6-1452-4C8A-A11E-CFFC67DC147A}" type="pres">
      <dgm:prSet presAssocID="{0FBDDDDB-380C-40C4-868B-1602A917DC4F}" presName="hierRoot3" presStyleCnt="0">
        <dgm:presLayoutVars>
          <dgm:hierBranch val="init"/>
        </dgm:presLayoutVars>
      </dgm:prSet>
      <dgm:spPr/>
    </dgm:pt>
    <dgm:pt modelId="{FF7FCDAD-3348-4463-9B96-E25D87E1A876}" type="pres">
      <dgm:prSet presAssocID="{0FBDDDDB-380C-40C4-868B-1602A917DC4F}" presName="rootComposite3" presStyleCnt="0"/>
      <dgm:spPr/>
    </dgm:pt>
    <dgm:pt modelId="{D533A55A-A540-4586-99AF-36F67B52C001}" type="pres">
      <dgm:prSet presAssocID="{0FBDDDDB-380C-40C4-868B-1602A917DC4F}" presName="rootText3" presStyleLbl="asst1" presStyleIdx="1" presStyleCnt="2" custScaleX="357359" custScaleY="682922" custLinFactX="-36794" custLinFactY="89397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15E2F13-9003-4A7D-86E5-D22F62793934}" type="pres">
      <dgm:prSet presAssocID="{0FBDDDDB-380C-40C4-868B-1602A917DC4F}" presName="rootConnector3" presStyleLbl="asst1" presStyleIdx="1" presStyleCnt="2"/>
      <dgm:spPr/>
      <dgm:t>
        <a:bodyPr/>
        <a:lstStyle/>
        <a:p>
          <a:endParaRPr lang="es-MX"/>
        </a:p>
      </dgm:t>
    </dgm:pt>
    <dgm:pt modelId="{08FD9C96-F311-43E8-9C07-053A4877D566}" type="pres">
      <dgm:prSet presAssocID="{0FBDDDDB-380C-40C4-868B-1602A917DC4F}" presName="hierChild6" presStyleCnt="0"/>
      <dgm:spPr/>
    </dgm:pt>
    <dgm:pt modelId="{CED42961-3862-4EBF-A6BC-062BDF447586}" type="pres">
      <dgm:prSet presAssocID="{0FBDDDDB-380C-40C4-868B-1602A917DC4F}" presName="hierChild7" presStyleCnt="0"/>
      <dgm:spPr/>
    </dgm:pt>
  </dgm:ptLst>
  <dgm:cxnLst>
    <dgm:cxn modelId="{8EE500FE-6101-4FD8-989A-ABA82A4CCDE3}" type="presOf" srcId="{7BF64FEC-5537-43FE-854D-F0789769898F}" destId="{481C2A5E-826B-4A76-B587-D4D417C30C8A}" srcOrd="1" destOrd="0" presId="urn:microsoft.com/office/officeart/2009/3/layout/HorizontalOrganizationChart"/>
    <dgm:cxn modelId="{9F4690E9-0DBA-4175-A0F5-FA1DDFD4877B}" srcId="{FF407915-F51D-4BD1-A8BA-7BDCBB76D660}" destId="{7BF64FEC-5537-43FE-854D-F0789769898F}" srcOrd="0" destOrd="0" parTransId="{806AD55D-7D06-40BE-8C16-4EA579CAA4FA}" sibTransId="{9ECE5B3D-86BA-46F2-AECF-DE1016BED893}"/>
    <dgm:cxn modelId="{9FACFE2E-9E2D-4819-B130-0FE58EC4A13E}" srcId="{66882072-3B87-45E0-97B1-7C13D4565312}" destId="{EB6FDE67-02DC-4A8C-B984-FD8298EEBF12}" srcOrd="0" destOrd="0" parTransId="{0A213663-F98B-4A34-A9E2-3CF30099494C}" sibTransId="{84C0FECA-8C5E-4A71-AFBB-494BD6AE7B13}"/>
    <dgm:cxn modelId="{073C59EE-EFEE-401B-A000-929B87BEDDA5}" type="presOf" srcId="{0FBDDDDB-380C-40C4-868B-1602A917DC4F}" destId="{D533A55A-A540-4586-99AF-36F67B52C001}" srcOrd="0" destOrd="0" presId="urn:microsoft.com/office/officeart/2009/3/layout/HorizontalOrganizationChart"/>
    <dgm:cxn modelId="{76846DBF-2ED1-48DD-AE1D-DFEF5D99C17A}" type="presOf" srcId="{0FBDDDDB-380C-40C4-868B-1602A917DC4F}" destId="{E15E2F13-9003-4A7D-86E5-D22F62793934}" srcOrd="1" destOrd="0" presId="urn:microsoft.com/office/officeart/2009/3/layout/HorizontalOrganizationChart"/>
    <dgm:cxn modelId="{089A1F66-6625-4CCA-A343-AB146824BD47}" type="presOf" srcId="{AE5316E5-8B8C-4250-AE3B-5A123D0AA6C9}" destId="{1552B054-E5CC-40D3-9FDA-081F71A5739C}" srcOrd="1" destOrd="0" presId="urn:microsoft.com/office/officeart/2009/3/layout/HorizontalOrganizationChart"/>
    <dgm:cxn modelId="{C2E7EA28-0BE5-473F-AF74-FE9CC6F1150D}" type="presOf" srcId="{78AF2A32-5A75-468E-9973-19DCEE6F4EB1}" destId="{1ABF1FDC-7D8A-4206-AE7B-4F8C5849DAF6}" srcOrd="0" destOrd="0" presId="urn:microsoft.com/office/officeart/2009/3/layout/HorizontalOrganizationChart"/>
    <dgm:cxn modelId="{C000F1C0-785C-49FA-8F93-FD12B932CA31}" type="presOf" srcId="{66882072-3B87-45E0-97B1-7C13D4565312}" destId="{EA7635B9-39BB-4AAD-A650-FE56543594B6}" srcOrd="1" destOrd="0" presId="urn:microsoft.com/office/officeart/2009/3/layout/HorizontalOrganizationChart"/>
    <dgm:cxn modelId="{773B3853-4A4A-4A19-A2E2-BB64ED9E2E9F}" srcId="{66882072-3B87-45E0-97B1-7C13D4565312}" destId="{FF407915-F51D-4BD1-A8BA-7BDCBB76D660}" srcOrd="3" destOrd="0" parTransId="{A50B5757-8172-4963-B50E-DE8397792210}" sibTransId="{3713FFFA-EAD4-41D3-B040-AA15C60F526C}"/>
    <dgm:cxn modelId="{E3EF49F0-F023-4239-B413-BE8F29A5BE49}" type="presOf" srcId="{806AD55D-7D06-40BE-8C16-4EA579CAA4FA}" destId="{E4411776-7945-485B-95A1-465492484CC1}" srcOrd="0" destOrd="0" presId="urn:microsoft.com/office/officeart/2009/3/layout/HorizontalOrganizationChart"/>
    <dgm:cxn modelId="{0C43F47A-47D2-4134-9950-3256F46BA855}" type="presOf" srcId="{8509BAEA-F8ED-47CB-98AB-CB97872A314B}" destId="{30A64669-C5A6-4600-A6C4-6D9AD1494384}" srcOrd="0" destOrd="0" presId="urn:microsoft.com/office/officeart/2009/3/layout/HorizontalOrganizationChart"/>
    <dgm:cxn modelId="{FBE8B9C7-3BF1-4D30-B430-A68A706C28A4}" srcId="{E4C9A61C-8581-4395-AE0A-532C41BCC393}" destId="{AE5316E5-8B8C-4250-AE3B-5A123D0AA6C9}" srcOrd="0" destOrd="0" parTransId="{8509BAEA-F8ED-47CB-98AB-CB97872A314B}" sibTransId="{B784E6C7-4985-4BAC-B61A-785E1E6B605F}"/>
    <dgm:cxn modelId="{C1CEEAE4-C168-4B1C-A9A9-0987B9DB4EA8}" type="presOf" srcId="{E4C9A61C-8581-4395-AE0A-532C41BCC393}" destId="{70795AE7-EAAD-420F-9F33-4CBF30CDBCEB}" srcOrd="0" destOrd="0" presId="urn:microsoft.com/office/officeart/2009/3/layout/HorizontalOrganizationChart"/>
    <dgm:cxn modelId="{49CC0CAB-FD4F-48F5-9EEE-847A2BF7ABBE}" type="presOf" srcId="{FF407915-F51D-4BD1-A8BA-7BDCBB76D660}" destId="{BA062562-FDAD-487B-8CBA-3BDB0967FC45}" srcOrd="0" destOrd="0" presId="urn:microsoft.com/office/officeart/2009/3/layout/HorizontalOrganizationChart"/>
    <dgm:cxn modelId="{2C1C8BEE-DDE0-47D2-A790-FFEF8BA75A02}" srcId="{E0D4E370-5579-4675-9D8D-A68B7649825F}" destId="{66882072-3B87-45E0-97B1-7C13D4565312}" srcOrd="0" destOrd="0" parTransId="{D06FE765-08E1-4CCC-A736-871A3A04D4C5}" sibTransId="{1EF7567C-B20D-4E1A-86CD-E79D11B3559F}"/>
    <dgm:cxn modelId="{1F8E3B40-1D36-4627-83EA-DFF08942D6AB}" type="presOf" srcId="{B1C36CAF-BACB-404A-8299-796BE3D696F6}" destId="{DFDB68F8-5291-4A57-BE5A-5679DE2913C4}" srcOrd="0" destOrd="0" presId="urn:microsoft.com/office/officeart/2009/3/layout/HorizontalOrganizationChart"/>
    <dgm:cxn modelId="{ADEAC378-2C09-4AEE-A73A-507571BC27DE}" type="presOf" srcId="{B074EC4D-93CF-475E-97E8-36A32F062DB6}" destId="{EAE059F6-7883-4420-BF45-0250E1F13F26}" srcOrd="0" destOrd="0" presId="urn:microsoft.com/office/officeart/2009/3/layout/HorizontalOrganizationChart"/>
    <dgm:cxn modelId="{1AA23088-0465-4536-8DAD-9E4F87B63CCE}" type="presOf" srcId="{FF407915-F51D-4BD1-A8BA-7BDCBB76D660}" destId="{16559E23-13C8-42C9-9A03-F185A1B28CA4}" srcOrd="1" destOrd="0" presId="urn:microsoft.com/office/officeart/2009/3/layout/HorizontalOrganizationChart"/>
    <dgm:cxn modelId="{01142E2B-EC8E-4EA7-BBE9-57C292F22BF0}" type="presOf" srcId="{0A213663-F98B-4A34-A9E2-3CF30099494C}" destId="{106B9CCA-8BBC-4E7C-914C-E04A55623C3F}" srcOrd="0" destOrd="0" presId="urn:microsoft.com/office/officeart/2009/3/layout/HorizontalOrganizationChart"/>
    <dgm:cxn modelId="{3A090743-1EEF-4868-B927-9B9BBE3655FC}" type="presOf" srcId="{B074EC4D-93CF-475E-97E8-36A32F062DB6}" destId="{9B4186E5-B0A7-473C-BD37-CA1632E7B7EE}" srcOrd="1" destOrd="0" presId="urn:microsoft.com/office/officeart/2009/3/layout/HorizontalOrganizationChart"/>
    <dgm:cxn modelId="{148B8833-FC7E-41A4-9635-5948A1256D7E}" type="presOf" srcId="{70F856BF-DF4B-4823-A5EF-03090B1E388B}" destId="{670CC938-B48F-460A-B2FA-2A925B65C546}" srcOrd="0" destOrd="0" presId="urn:microsoft.com/office/officeart/2009/3/layout/HorizontalOrganizationChart"/>
    <dgm:cxn modelId="{DF381321-A4E2-43D7-8922-38B82BA9C65B}" type="presOf" srcId="{EB6FDE67-02DC-4A8C-B984-FD8298EEBF12}" destId="{943E6275-4543-4AE0-904A-AB0CF5E99259}" srcOrd="1" destOrd="0" presId="urn:microsoft.com/office/officeart/2009/3/layout/HorizontalOrganizationChart"/>
    <dgm:cxn modelId="{329FF473-FA8A-4BCC-A372-DD0F39C82ACF}" type="presOf" srcId="{EB6FDE67-02DC-4A8C-B984-FD8298EEBF12}" destId="{9B398F56-AE1E-4ECC-A05D-E1C80077F4DD}" srcOrd="0" destOrd="0" presId="urn:microsoft.com/office/officeart/2009/3/layout/HorizontalOrganizationChart"/>
    <dgm:cxn modelId="{3DDBC2D9-BC95-4BFA-92D8-D1552279ADAC}" srcId="{66882072-3B87-45E0-97B1-7C13D4565312}" destId="{B074EC4D-93CF-475E-97E8-36A32F062DB6}" srcOrd="2" destOrd="0" parTransId="{70F856BF-DF4B-4823-A5EF-03090B1E388B}" sibTransId="{BF0D9646-9EE6-450E-B8B4-C66B1A0672EB}"/>
    <dgm:cxn modelId="{BDD18520-0D6A-4F30-A09D-7FD94AD124B0}" srcId="{66882072-3B87-45E0-97B1-7C13D4565312}" destId="{E4C9A61C-8581-4395-AE0A-532C41BCC393}" srcOrd="1" destOrd="0" parTransId="{15442E60-3007-40D7-8CA1-5A5754FEF209}" sibTransId="{9292BDC8-3372-4D4C-9CEA-82F4A9A614C4}"/>
    <dgm:cxn modelId="{05949B6B-0A1C-4409-BA4F-F8B49F20C2C6}" type="presOf" srcId="{E0D4E370-5579-4675-9D8D-A68B7649825F}" destId="{43F0FBC0-6600-440A-BF35-50D07E3A2CC9}" srcOrd="0" destOrd="0" presId="urn:microsoft.com/office/officeart/2009/3/layout/HorizontalOrganizationChart"/>
    <dgm:cxn modelId="{4E1836CB-E4AD-4C80-9C3E-36F04E906CFE}" type="presOf" srcId="{B1C36CAF-BACB-404A-8299-796BE3D696F6}" destId="{A0C64A14-9D53-4CAC-9869-F5D33779F76A}" srcOrd="1" destOrd="0" presId="urn:microsoft.com/office/officeart/2009/3/layout/HorizontalOrganizationChart"/>
    <dgm:cxn modelId="{D08F59C8-CE68-46B0-A8F1-4A02BA22F87E}" type="presOf" srcId="{AE5316E5-8B8C-4250-AE3B-5A123D0AA6C9}" destId="{F7928AEA-4A6C-4CF9-8CF7-093ECDC99C25}" srcOrd="0" destOrd="0" presId="urn:microsoft.com/office/officeart/2009/3/layout/HorizontalOrganizationChart"/>
    <dgm:cxn modelId="{28053E45-4A3D-4473-A804-EBF5E556FF53}" type="presOf" srcId="{A50B5757-8172-4963-B50E-DE8397792210}" destId="{F154DA54-2F17-42FE-A498-0D40815B18D6}" srcOrd="0" destOrd="0" presId="urn:microsoft.com/office/officeart/2009/3/layout/HorizontalOrganizationChart"/>
    <dgm:cxn modelId="{40CFC543-5356-4813-948D-436CBDC7F506}" type="presOf" srcId="{66882072-3B87-45E0-97B1-7C13D4565312}" destId="{606DDA16-D84A-4B2D-84F1-56D16AB10859}" srcOrd="0" destOrd="0" presId="urn:microsoft.com/office/officeart/2009/3/layout/HorizontalOrganizationChart"/>
    <dgm:cxn modelId="{28471835-BEB0-4096-A34F-982414C57AD0}" type="presOf" srcId="{15442E60-3007-40D7-8CA1-5A5754FEF209}" destId="{D90D56B6-F468-4EFB-BE59-0BFE6C52E2EC}" srcOrd="0" destOrd="0" presId="urn:microsoft.com/office/officeart/2009/3/layout/HorizontalOrganizationChart"/>
    <dgm:cxn modelId="{AECCDC5C-9236-4C4B-8E2D-6131F0ED0709}" srcId="{B074EC4D-93CF-475E-97E8-36A32F062DB6}" destId="{B1C36CAF-BACB-404A-8299-796BE3D696F6}" srcOrd="0" destOrd="0" parTransId="{78AF2A32-5A75-468E-9973-19DCEE6F4EB1}" sibTransId="{BDD904B1-3708-4418-9204-A733428A8EA4}"/>
    <dgm:cxn modelId="{E388C223-8EFA-4273-AEA2-256B90CD30B5}" type="presOf" srcId="{B1E7D6A1-EB64-4C86-9E2A-D1BAEFAAE828}" destId="{B5BC75F4-EF0F-4B71-86E5-1650BA9E8021}" srcOrd="0" destOrd="0" presId="urn:microsoft.com/office/officeart/2009/3/layout/HorizontalOrganizationChart"/>
    <dgm:cxn modelId="{9AFD7624-F188-4B6F-BFB6-D6080EAD9889}" srcId="{66882072-3B87-45E0-97B1-7C13D4565312}" destId="{0FBDDDDB-380C-40C4-868B-1602A917DC4F}" srcOrd="4" destOrd="0" parTransId="{B1E7D6A1-EB64-4C86-9E2A-D1BAEFAAE828}" sibTransId="{10114F38-F381-4E46-8E52-D32E4DEAD82C}"/>
    <dgm:cxn modelId="{E521B9E2-4E64-4FCA-84F3-75C32249FBFE}" type="presOf" srcId="{7BF64FEC-5537-43FE-854D-F0789769898F}" destId="{6130D946-CF83-48AE-A95F-7ADF6CCD45E0}" srcOrd="0" destOrd="0" presId="urn:microsoft.com/office/officeart/2009/3/layout/HorizontalOrganizationChart"/>
    <dgm:cxn modelId="{6A781A5D-1F6D-4F90-B7CD-C43F86238FB7}" type="presOf" srcId="{E4C9A61C-8581-4395-AE0A-532C41BCC393}" destId="{07759D78-6DF9-4763-BEFF-BF9FDF4962A7}" srcOrd="1" destOrd="0" presId="urn:microsoft.com/office/officeart/2009/3/layout/HorizontalOrganizationChart"/>
    <dgm:cxn modelId="{CECC3C2D-92A1-4A22-B9EE-398C7C38CAC5}" type="presParOf" srcId="{43F0FBC0-6600-440A-BF35-50D07E3A2CC9}" destId="{8C541FDA-471B-433B-BD0E-D54CB63FDA81}" srcOrd="0" destOrd="0" presId="urn:microsoft.com/office/officeart/2009/3/layout/HorizontalOrganizationChart"/>
    <dgm:cxn modelId="{2A0D5BEF-613D-4DC0-A168-CA01DB5F743C}" type="presParOf" srcId="{8C541FDA-471B-433B-BD0E-D54CB63FDA81}" destId="{627950C9-FBC9-43EB-9BD9-EEC81A154556}" srcOrd="0" destOrd="0" presId="urn:microsoft.com/office/officeart/2009/3/layout/HorizontalOrganizationChart"/>
    <dgm:cxn modelId="{741B7C5B-6CBF-473D-9D07-F9EB738C2554}" type="presParOf" srcId="{627950C9-FBC9-43EB-9BD9-EEC81A154556}" destId="{606DDA16-D84A-4B2D-84F1-56D16AB10859}" srcOrd="0" destOrd="0" presId="urn:microsoft.com/office/officeart/2009/3/layout/HorizontalOrganizationChart"/>
    <dgm:cxn modelId="{05916FD8-690D-4CDD-ACC6-83272982F478}" type="presParOf" srcId="{627950C9-FBC9-43EB-9BD9-EEC81A154556}" destId="{EA7635B9-39BB-4AAD-A650-FE56543594B6}" srcOrd="1" destOrd="0" presId="urn:microsoft.com/office/officeart/2009/3/layout/HorizontalOrganizationChart"/>
    <dgm:cxn modelId="{D5DD542E-5AD6-4A19-AFCA-D1CE62ED3D4F}" type="presParOf" srcId="{8C541FDA-471B-433B-BD0E-D54CB63FDA81}" destId="{4C4FFDAD-02DE-4B5F-807F-6C287E46EECF}" srcOrd="1" destOrd="0" presId="urn:microsoft.com/office/officeart/2009/3/layout/HorizontalOrganizationChart"/>
    <dgm:cxn modelId="{E92783B9-F108-49A5-8453-DD0D0B10840C}" type="presParOf" srcId="{4C4FFDAD-02DE-4B5F-807F-6C287E46EECF}" destId="{D90D56B6-F468-4EFB-BE59-0BFE6C52E2EC}" srcOrd="0" destOrd="0" presId="urn:microsoft.com/office/officeart/2009/3/layout/HorizontalOrganizationChart"/>
    <dgm:cxn modelId="{99AAEEEA-1C37-404D-9F25-C714C4633613}" type="presParOf" srcId="{4C4FFDAD-02DE-4B5F-807F-6C287E46EECF}" destId="{13D2944B-0F8D-4AF6-8A0A-2A760F90C96E}" srcOrd="1" destOrd="0" presId="urn:microsoft.com/office/officeart/2009/3/layout/HorizontalOrganizationChart"/>
    <dgm:cxn modelId="{FA7FACFC-3AAB-42C6-92F4-C26B74C03B8B}" type="presParOf" srcId="{13D2944B-0F8D-4AF6-8A0A-2A760F90C96E}" destId="{418CC509-FC12-41CD-9267-6B221FFAABAF}" srcOrd="0" destOrd="0" presId="urn:microsoft.com/office/officeart/2009/3/layout/HorizontalOrganizationChart"/>
    <dgm:cxn modelId="{1894DA4B-61C1-467A-9CE2-6C8103A46311}" type="presParOf" srcId="{418CC509-FC12-41CD-9267-6B221FFAABAF}" destId="{70795AE7-EAAD-420F-9F33-4CBF30CDBCEB}" srcOrd="0" destOrd="0" presId="urn:microsoft.com/office/officeart/2009/3/layout/HorizontalOrganizationChart"/>
    <dgm:cxn modelId="{50D96982-014F-4E5B-8356-1AA8FDB20611}" type="presParOf" srcId="{418CC509-FC12-41CD-9267-6B221FFAABAF}" destId="{07759D78-6DF9-4763-BEFF-BF9FDF4962A7}" srcOrd="1" destOrd="0" presId="urn:microsoft.com/office/officeart/2009/3/layout/HorizontalOrganizationChart"/>
    <dgm:cxn modelId="{E283B78B-46BC-4630-8BD8-73DA961B79FF}" type="presParOf" srcId="{13D2944B-0F8D-4AF6-8A0A-2A760F90C96E}" destId="{5A2BC113-107F-4F2B-877D-115F0A3D42D9}" srcOrd="1" destOrd="0" presId="urn:microsoft.com/office/officeart/2009/3/layout/HorizontalOrganizationChart"/>
    <dgm:cxn modelId="{F0E5BA1D-38E3-4F2C-BC03-80C4E6CB3C23}" type="presParOf" srcId="{5A2BC113-107F-4F2B-877D-115F0A3D42D9}" destId="{30A64669-C5A6-4600-A6C4-6D9AD1494384}" srcOrd="0" destOrd="0" presId="urn:microsoft.com/office/officeart/2009/3/layout/HorizontalOrganizationChart"/>
    <dgm:cxn modelId="{CABCA5BB-0B1F-4A64-8444-8FB681F431E1}" type="presParOf" srcId="{5A2BC113-107F-4F2B-877D-115F0A3D42D9}" destId="{52A7EC48-6BFF-4646-9BF2-0FCE1D58E087}" srcOrd="1" destOrd="0" presId="urn:microsoft.com/office/officeart/2009/3/layout/HorizontalOrganizationChart"/>
    <dgm:cxn modelId="{52C175D8-12A8-44A0-89ED-6A5ADDDA3637}" type="presParOf" srcId="{52A7EC48-6BFF-4646-9BF2-0FCE1D58E087}" destId="{CFB32973-0BAE-4A3F-83CA-B0755E7067F7}" srcOrd="0" destOrd="0" presId="urn:microsoft.com/office/officeart/2009/3/layout/HorizontalOrganizationChart"/>
    <dgm:cxn modelId="{4F4C1333-0C1A-4FC4-9439-C1A37319E228}" type="presParOf" srcId="{CFB32973-0BAE-4A3F-83CA-B0755E7067F7}" destId="{F7928AEA-4A6C-4CF9-8CF7-093ECDC99C25}" srcOrd="0" destOrd="0" presId="urn:microsoft.com/office/officeart/2009/3/layout/HorizontalOrganizationChart"/>
    <dgm:cxn modelId="{D229EC36-72CF-4897-BABA-86B9407B2ABA}" type="presParOf" srcId="{CFB32973-0BAE-4A3F-83CA-B0755E7067F7}" destId="{1552B054-E5CC-40D3-9FDA-081F71A5739C}" srcOrd="1" destOrd="0" presId="urn:microsoft.com/office/officeart/2009/3/layout/HorizontalOrganizationChart"/>
    <dgm:cxn modelId="{B1BC2F96-08B4-47F4-995E-A3B92E666BFE}" type="presParOf" srcId="{52A7EC48-6BFF-4646-9BF2-0FCE1D58E087}" destId="{9550FC7F-9431-4749-9DB3-15B0D5374931}" srcOrd="1" destOrd="0" presId="urn:microsoft.com/office/officeart/2009/3/layout/HorizontalOrganizationChart"/>
    <dgm:cxn modelId="{70F6C8A8-3025-4302-8EED-7590A983F97B}" type="presParOf" srcId="{52A7EC48-6BFF-4646-9BF2-0FCE1D58E087}" destId="{B02734E3-84EA-486C-9D3C-80B96687E050}" srcOrd="2" destOrd="0" presId="urn:microsoft.com/office/officeart/2009/3/layout/HorizontalOrganizationChart"/>
    <dgm:cxn modelId="{F549E995-8AEA-4F82-BEFA-9C89E6D5971F}" type="presParOf" srcId="{13D2944B-0F8D-4AF6-8A0A-2A760F90C96E}" destId="{1318905D-22CF-49E7-A1C1-71D582B39210}" srcOrd="2" destOrd="0" presId="urn:microsoft.com/office/officeart/2009/3/layout/HorizontalOrganizationChart"/>
    <dgm:cxn modelId="{20B083CF-694F-4EA8-8595-1E9B745832F9}" type="presParOf" srcId="{4C4FFDAD-02DE-4B5F-807F-6C287E46EECF}" destId="{670CC938-B48F-460A-B2FA-2A925B65C546}" srcOrd="2" destOrd="0" presId="urn:microsoft.com/office/officeart/2009/3/layout/HorizontalOrganizationChart"/>
    <dgm:cxn modelId="{CFA3F135-2482-4E95-8D13-D09A765BA9EC}" type="presParOf" srcId="{4C4FFDAD-02DE-4B5F-807F-6C287E46EECF}" destId="{CADD852A-F2D4-43DE-9E5D-CB0B06CC1609}" srcOrd="3" destOrd="0" presId="urn:microsoft.com/office/officeart/2009/3/layout/HorizontalOrganizationChart"/>
    <dgm:cxn modelId="{F6BF2A82-4AC8-4210-8F79-29631EF74703}" type="presParOf" srcId="{CADD852A-F2D4-43DE-9E5D-CB0B06CC1609}" destId="{690585BC-B616-4835-9D90-A712077FF5A6}" srcOrd="0" destOrd="0" presId="urn:microsoft.com/office/officeart/2009/3/layout/HorizontalOrganizationChart"/>
    <dgm:cxn modelId="{BA993219-C40A-4A55-A0DA-47D7BDBC3FDA}" type="presParOf" srcId="{690585BC-B616-4835-9D90-A712077FF5A6}" destId="{EAE059F6-7883-4420-BF45-0250E1F13F26}" srcOrd="0" destOrd="0" presId="urn:microsoft.com/office/officeart/2009/3/layout/HorizontalOrganizationChart"/>
    <dgm:cxn modelId="{EFEE28C6-43F9-4C4A-9FB1-BAC84441215D}" type="presParOf" srcId="{690585BC-B616-4835-9D90-A712077FF5A6}" destId="{9B4186E5-B0A7-473C-BD37-CA1632E7B7EE}" srcOrd="1" destOrd="0" presId="urn:microsoft.com/office/officeart/2009/3/layout/HorizontalOrganizationChart"/>
    <dgm:cxn modelId="{1B7BB514-DFF7-418D-9B0B-4D6CD7FFEA43}" type="presParOf" srcId="{CADD852A-F2D4-43DE-9E5D-CB0B06CC1609}" destId="{D502982A-684B-4CEF-B5D6-F1C5880F8A5F}" srcOrd="1" destOrd="0" presId="urn:microsoft.com/office/officeart/2009/3/layout/HorizontalOrganizationChart"/>
    <dgm:cxn modelId="{FA125778-C470-4C20-98A9-6776FD173FCF}" type="presParOf" srcId="{D502982A-684B-4CEF-B5D6-F1C5880F8A5F}" destId="{1ABF1FDC-7D8A-4206-AE7B-4F8C5849DAF6}" srcOrd="0" destOrd="0" presId="urn:microsoft.com/office/officeart/2009/3/layout/HorizontalOrganizationChart"/>
    <dgm:cxn modelId="{3A272A79-044A-4217-B432-10CABBB88CC1}" type="presParOf" srcId="{D502982A-684B-4CEF-B5D6-F1C5880F8A5F}" destId="{8052405C-791C-4123-9D55-02E82547D42E}" srcOrd="1" destOrd="0" presId="urn:microsoft.com/office/officeart/2009/3/layout/HorizontalOrganizationChart"/>
    <dgm:cxn modelId="{420487DA-1141-4830-984C-F72CBC8F6915}" type="presParOf" srcId="{8052405C-791C-4123-9D55-02E82547D42E}" destId="{C66959CD-D003-43D3-A0B0-CFC48BFAC2B8}" srcOrd="0" destOrd="0" presId="urn:microsoft.com/office/officeart/2009/3/layout/HorizontalOrganizationChart"/>
    <dgm:cxn modelId="{3BEA29F2-D365-4413-8E62-98CBE0E55124}" type="presParOf" srcId="{C66959CD-D003-43D3-A0B0-CFC48BFAC2B8}" destId="{DFDB68F8-5291-4A57-BE5A-5679DE2913C4}" srcOrd="0" destOrd="0" presId="urn:microsoft.com/office/officeart/2009/3/layout/HorizontalOrganizationChart"/>
    <dgm:cxn modelId="{1020CA80-F5EF-43E9-9A47-CC921999E486}" type="presParOf" srcId="{C66959CD-D003-43D3-A0B0-CFC48BFAC2B8}" destId="{A0C64A14-9D53-4CAC-9869-F5D33779F76A}" srcOrd="1" destOrd="0" presId="urn:microsoft.com/office/officeart/2009/3/layout/HorizontalOrganizationChart"/>
    <dgm:cxn modelId="{2E800A0E-5691-4AAA-8895-6B6C4EDDA2B3}" type="presParOf" srcId="{8052405C-791C-4123-9D55-02E82547D42E}" destId="{631E57A8-3F60-40AF-A466-C09ABDDEAE04}" srcOrd="1" destOrd="0" presId="urn:microsoft.com/office/officeart/2009/3/layout/HorizontalOrganizationChart"/>
    <dgm:cxn modelId="{BE8EF0EC-9242-4728-A448-49CFFAEEE13B}" type="presParOf" srcId="{8052405C-791C-4123-9D55-02E82547D42E}" destId="{D70DA226-25D4-454B-BB51-68C37710D734}" srcOrd="2" destOrd="0" presId="urn:microsoft.com/office/officeart/2009/3/layout/HorizontalOrganizationChart"/>
    <dgm:cxn modelId="{F82B5654-A975-430F-A741-9C685FA41B49}" type="presParOf" srcId="{CADD852A-F2D4-43DE-9E5D-CB0B06CC1609}" destId="{820A2237-467B-4554-ADEF-D9428E978F67}" srcOrd="2" destOrd="0" presId="urn:microsoft.com/office/officeart/2009/3/layout/HorizontalOrganizationChart"/>
    <dgm:cxn modelId="{224BE8DA-981F-4266-9DD5-64F5AB116DCD}" type="presParOf" srcId="{4C4FFDAD-02DE-4B5F-807F-6C287E46EECF}" destId="{F154DA54-2F17-42FE-A498-0D40815B18D6}" srcOrd="4" destOrd="0" presId="urn:microsoft.com/office/officeart/2009/3/layout/HorizontalOrganizationChart"/>
    <dgm:cxn modelId="{8BE0D0DF-C5D6-4E66-B4C7-60C15F87A02D}" type="presParOf" srcId="{4C4FFDAD-02DE-4B5F-807F-6C287E46EECF}" destId="{B7C40A84-5D0A-4779-A33B-58BC773DECEE}" srcOrd="5" destOrd="0" presId="urn:microsoft.com/office/officeart/2009/3/layout/HorizontalOrganizationChart"/>
    <dgm:cxn modelId="{5DDE7EB6-3AE3-4ABB-A25F-067F6CEEF212}" type="presParOf" srcId="{B7C40A84-5D0A-4779-A33B-58BC773DECEE}" destId="{9FA2D659-B9EE-4ADF-86AD-9EE7F83E468B}" srcOrd="0" destOrd="0" presId="urn:microsoft.com/office/officeart/2009/3/layout/HorizontalOrganizationChart"/>
    <dgm:cxn modelId="{B15473CE-E799-4B5E-9046-AAE0FD8469B5}" type="presParOf" srcId="{9FA2D659-B9EE-4ADF-86AD-9EE7F83E468B}" destId="{BA062562-FDAD-487B-8CBA-3BDB0967FC45}" srcOrd="0" destOrd="0" presId="urn:microsoft.com/office/officeart/2009/3/layout/HorizontalOrganizationChart"/>
    <dgm:cxn modelId="{780CF83C-3EC3-46C9-B33A-D4ECC71479A7}" type="presParOf" srcId="{9FA2D659-B9EE-4ADF-86AD-9EE7F83E468B}" destId="{16559E23-13C8-42C9-9A03-F185A1B28CA4}" srcOrd="1" destOrd="0" presId="urn:microsoft.com/office/officeart/2009/3/layout/HorizontalOrganizationChart"/>
    <dgm:cxn modelId="{901B6C91-EF3A-41BD-BED1-1945AEC0C6FB}" type="presParOf" srcId="{B7C40A84-5D0A-4779-A33B-58BC773DECEE}" destId="{3E354A6B-2883-4259-8759-FCE67A77C2C3}" srcOrd="1" destOrd="0" presId="urn:microsoft.com/office/officeart/2009/3/layout/HorizontalOrganizationChart"/>
    <dgm:cxn modelId="{5F8D99DE-4BDC-44C5-B0AF-185AC23987F4}" type="presParOf" srcId="{3E354A6B-2883-4259-8759-FCE67A77C2C3}" destId="{E4411776-7945-485B-95A1-465492484CC1}" srcOrd="0" destOrd="0" presId="urn:microsoft.com/office/officeart/2009/3/layout/HorizontalOrganizationChart"/>
    <dgm:cxn modelId="{7C9147AE-7130-4F2B-A5FC-EE2207A4C53B}" type="presParOf" srcId="{3E354A6B-2883-4259-8759-FCE67A77C2C3}" destId="{B987C561-B028-41C9-8B89-13B3CD3A800B}" srcOrd="1" destOrd="0" presId="urn:microsoft.com/office/officeart/2009/3/layout/HorizontalOrganizationChart"/>
    <dgm:cxn modelId="{3321C85D-4258-43D3-926F-CEDF3D2A1E5B}" type="presParOf" srcId="{B987C561-B028-41C9-8B89-13B3CD3A800B}" destId="{E5347B97-CE76-431B-B968-B7BE1BCD6B61}" srcOrd="0" destOrd="0" presId="urn:microsoft.com/office/officeart/2009/3/layout/HorizontalOrganizationChart"/>
    <dgm:cxn modelId="{A898A225-7287-4525-9CF3-5190A70A288C}" type="presParOf" srcId="{E5347B97-CE76-431B-B968-B7BE1BCD6B61}" destId="{6130D946-CF83-48AE-A95F-7ADF6CCD45E0}" srcOrd="0" destOrd="0" presId="urn:microsoft.com/office/officeart/2009/3/layout/HorizontalOrganizationChart"/>
    <dgm:cxn modelId="{839F35B7-7F37-4334-A981-AB23F5D9AF97}" type="presParOf" srcId="{E5347B97-CE76-431B-B968-B7BE1BCD6B61}" destId="{481C2A5E-826B-4A76-B587-D4D417C30C8A}" srcOrd="1" destOrd="0" presId="urn:microsoft.com/office/officeart/2009/3/layout/HorizontalOrganizationChart"/>
    <dgm:cxn modelId="{3C6FCE78-FFEC-42D8-99C1-00183357FA53}" type="presParOf" srcId="{B987C561-B028-41C9-8B89-13B3CD3A800B}" destId="{849C72E1-DB6C-4192-8F67-9E52845A81D6}" srcOrd="1" destOrd="0" presId="urn:microsoft.com/office/officeart/2009/3/layout/HorizontalOrganizationChart"/>
    <dgm:cxn modelId="{2915705D-3D82-4B03-8DBE-89003340BEEB}" type="presParOf" srcId="{B987C561-B028-41C9-8B89-13B3CD3A800B}" destId="{81D3E593-557C-45E7-B349-6FFBF5EBA5F3}" srcOrd="2" destOrd="0" presId="urn:microsoft.com/office/officeart/2009/3/layout/HorizontalOrganizationChart"/>
    <dgm:cxn modelId="{39FFBC38-0B2A-4198-8B5D-ACA8A0D79D56}" type="presParOf" srcId="{B7C40A84-5D0A-4779-A33B-58BC773DECEE}" destId="{9E4538A2-45FC-47DB-8E1F-41242C1C6B7B}" srcOrd="2" destOrd="0" presId="urn:microsoft.com/office/officeart/2009/3/layout/HorizontalOrganizationChart"/>
    <dgm:cxn modelId="{D704FA97-CD85-42D4-B841-8CB0DBB0C1F1}" type="presParOf" srcId="{8C541FDA-471B-433B-BD0E-D54CB63FDA81}" destId="{CF78C686-3C48-4CAF-AB27-EA6F6E58FC5F}" srcOrd="2" destOrd="0" presId="urn:microsoft.com/office/officeart/2009/3/layout/HorizontalOrganizationChart"/>
    <dgm:cxn modelId="{7D360FB8-4DE7-4556-BB43-640C60E37596}" type="presParOf" srcId="{CF78C686-3C48-4CAF-AB27-EA6F6E58FC5F}" destId="{106B9CCA-8BBC-4E7C-914C-E04A55623C3F}" srcOrd="0" destOrd="0" presId="urn:microsoft.com/office/officeart/2009/3/layout/HorizontalOrganizationChart"/>
    <dgm:cxn modelId="{4D6582DF-F481-4B95-93D9-A6FC3030CA9E}" type="presParOf" srcId="{CF78C686-3C48-4CAF-AB27-EA6F6E58FC5F}" destId="{52766CCA-A001-4E38-B5BB-083B99EFD413}" srcOrd="1" destOrd="0" presId="urn:microsoft.com/office/officeart/2009/3/layout/HorizontalOrganizationChart"/>
    <dgm:cxn modelId="{6936EE17-D3F2-46EA-8302-D35FA551C3BC}" type="presParOf" srcId="{52766CCA-A001-4E38-B5BB-083B99EFD413}" destId="{48FAB194-6633-4D2C-AE43-2E27E8FE9886}" srcOrd="0" destOrd="0" presId="urn:microsoft.com/office/officeart/2009/3/layout/HorizontalOrganizationChart"/>
    <dgm:cxn modelId="{9639D733-2A0C-4807-9642-7A0A717793E4}" type="presParOf" srcId="{48FAB194-6633-4D2C-AE43-2E27E8FE9886}" destId="{9B398F56-AE1E-4ECC-A05D-E1C80077F4DD}" srcOrd="0" destOrd="0" presId="urn:microsoft.com/office/officeart/2009/3/layout/HorizontalOrganizationChart"/>
    <dgm:cxn modelId="{B5674C8E-5DF3-451C-BBB8-F545978AA41A}" type="presParOf" srcId="{48FAB194-6633-4D2C-AE43-2E27E8FE9886}" destId="{943E6275-4543-4AE0-904A-AB0CF5E99259}" srcOrd="1" destOrd="0" presId="urn:microsoft.com/office/officeart/2009/3/layout/HorizontalOrganizationChart"/>
    <dgm:cxn modelId="{306F6866-87EF-45BA-B470-9A0B88C50439}" type="presParOf" srcId="{52766CCA-A001-4E38-B5BB-083B99EFD413}" destId="{B484A479-98F2-421F-A9C4-7AB82EB0FA41}" srcOrd="1" destOrd="0" presId="urn:microsoft.com/office/officeart/2009/3/layout/HorizontalOrganizationChart"/>
    <dgm:cxn modelId="{469E29D0-C4E9-4F56-8290-7002F61969C7}" type="presParOf" srcId="{52766CCA-A001-4E38-B5BB-083B99EFD413}" destId="{8B566067-3406-4052-90DE-6F1D67FCD385}" srcOrd="2" destOrd="0" presId="urn:microsoft.com/office/officeart/2009/3/layout/HorizontalOrganizationChart"/>
    <dgm:cxn modelId="{C6893D2E-D14D-46C7-9711-EF85CF4D36DA}" type="presParOf" srcId="{CF78C686-3C48-4CAF-AB27-EA6F6E58FC5F}" destId="{B5BC75F4-EF0F-4B71-86E5-1650BA9E8021}" srcOrd="2" destOrd="0" presId="urn:microsoft.com/office/officeart/2009/3/layout/HorizontalOrganizationChart"/>
    <dgm:cxn modelId="{B3C0FA22-458D-458E-A2AC-FFA8DE948BE1}" type="presParOf" srcId="{CF78C686-3C48-4CAF-AB27-EA6F6E58FC5F}" destId="{6A19CAB6-1452-4C8A-A11E-CFFC67DC147A}" srcOrd="3" destOrd="0" presId="urn:microsoft.com/office/officeart/2009/3/layout/HorizontalOrganizationChart"/>
    <dgm:cxn modelId="{E441287C-509D-4BDC-BFB4-4D6A9EF958F1}" type="presParOf" srcId="{6A19CAB6-1452-4C8A-A11E-CFFC67DC147A}" destId="{FF7FCDAD-3348-4463-9B96-E25D87E1A876}" srcOrd="0" destOrd="0" presId="urn:microsoft.com/office/officeart/2009/3/layout/HorizontalOrganizationChart"/>
    <dgm:cxn modelId="{5B72C4C4-7359-4D34-9F06-5CCECFC9995D}" type="presParOf" srcId="{FF7FCDAD-3348-4463-9B96-E25D87E1A876}" destId="{D533A55A-A540-4586-99AF-36F67B52C001}" srcOrd="0" destOrd="0" presId="urn:microsoft.com/office/officeart/2009/3/layout/HorizontalOrganizationChart"/>
    <dgm:cxn modelId="{F1D95759-AD12-46FA-9461-F75A8D7CCFB5}" type="presParOf" srcId="{FF7FCDAD-3348-4463-9B96-E25D87E1A876}" destId="{E15E2F13-9003-4A7D-86E5-D22F62793934}" srcOrd="1" destOrd="0" presId="urn:microsoft.com/office/officeart/2009/3/layout/HorizontalOrganizationChart"/>
    <dgm:cxn modelId="{29E37C02-D7DE-4197-B548-AB58D40B9B7A}" type="presParOf" srcId="{6A19CAB6-1452-4C8A-A11E-CFFC67DC147A}" destId="{08FD9C96-F311-43E8-9C07-053A4877D566}" srcOrd="1" destOrd="0" presId="urn:microsoft.com/office/officeart/2009/3/layout/HorizontalOrganizationChart"/>
    <dgm:cxn modelId="{6807D679-B6BF-4167-957D-E0C5C505FE6E}" type="presParOf" srcId="{6A19CAB6-1452-4C8A-A11E-CFFC67DC147A}" destId="{CED42961-3862-4EBF-A6BC-062BDF447586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BC75F4-EF0F-4B71-86E5-1650BA9E8021}">
      <dsp:nvSpPr>
        <dsp:cNvPr id="0" name=""/>
        <dsp:cNvSpPr/>
      </dsp:nvSpPr>
      <dsp:spPr>
        <a:xfrm>
          <a:off x="1703313" y="3015709"/>
          <a:ext cx="468292" cy="4844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68292" y="0"/>
              </a:lnTo>
              <a:lnTo>
                <a:pt x="468292" y="48441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6B9CCA-8BBC-4E7C-914C-E04A55623C3F}">
      <dsp:nvSpPr>
        <dsp:cNvPr id="0" name=""/>
        <dsp:cNvSpPr/>
      </dsp:nvSpPr>
      <dsp:spPr>
        <a:xfrm>
          <a:off x="1703313" y="2475541"/>
          <a:ext cx="710358" cy="540167"/>
        </a:xfrm>
        <a:custGeom>
          <a:avLst/>
          <a:gdLst/>
          <a:ahLst/>
          <a:cxnLst/>
          <a:rect l="0" t="0" r="0" b="0"/>
          <a:pathLst>
            <a:path>
              <a:moveTo>
                <a:pt x="0" y="540167"/>
              </a:moveTo>
              <a:lnTo>
                <a:pt x="710358" y="540167"/>
              </a:lnTo>
              <a:lnTo>
                <a:pt x="710358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411776-7945-485B-95A1-465492484CC1}">
      <dsp:nvSpPr>
        <dsp:cNvPr id="0" name=""/>
        <dsp:cNvSpPr/>
      </dsp:nvSpPr>
      <dsp:spPr>
        <a:xfrm>
          <a:off x="5943824" y="4943099"/>
          <a:ext cx="203539" cy="2298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7868" y="0"/>
              </a:lnTo>
              <a:lnTo>
                <a:pt x="127868" y="229867"/>
              </a:lnTo>
              <a:lnTo>
                <a:pt x="203539" y="22986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54DA54-2F17-42FE-A498-0D40815B18D6}">
      <dsp:nvSpPr>
        <dsp:cNvPr id="0" name=""/>
        <dsp:cNvSpPr/>
      </dsp:nvSpPr>
      <dsp:spPr>
        <a:xfrm>
          <a:off x="1703313" y="3015709"/>
          <a:ext cx="2960170" cy="19273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84499" y="0"/>
              </a:lnTo>
              <a:lnTo>
                <a:pt x="2884499" y="1927390"/>
              </a:lnTo>
              <a:lnTo>
                <a:pt x="2960170" y="192739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BF1FDC-7D8A-4206-AE7B-4F8C5849DAF6}">
      <dsp:nvSpPr>
        <dsp:cNvPr id="0" name=""/>
        <dsp:cNvSpPr/>
      </dsp:nvSpPr>
      <dsp:spPr>
        <a:xfrm>
          <a:off x="5425669" y="2976585"/>
          <a:ext cx="776021" cy="191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00351" y="0"/>
              </a:lnTo>
              <a:lnTo>
                <a:pt x="700351" y="191601"/>
              </a:lnTo>
              <a:lnTo>
                <a:pt x="776021" y="19160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0CC938-B48F-460A-B2FA-2A925B65C546}">
      <dsp:nvSpPr>
        <dsp:cNvPr id="0" name=""/>
        <dsp:cNvSpPr/>
      </dsp:nvSpPr>
      <dsp:spPr>
        <a:xfrm>
          <a:off x="1703313" y="2930865"/>
          <a:ext cx="238416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84843"/>
              </a:moveTo>
              <a:lnTo>
                <a:pt x="2308494" y="84843"/>
              </a:lnTo>
              <a:lnTo>
                <a:pt x="2308494" y="45720"/>
              </a:lnTo>
              <a:lnTo>
                <a:pt x="2384164" y="4572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A64669-C5A6-4600-A6C4-6D9AD1494384}">
      <dsp:nvSpPr>
        <dsp:cNvPr id="0" name=""/>
        <dsp:cNvSpPr/>
      </dsp:nvSpPr>
      <dsp:spPr>
        <a:xfrm>
          <a:off x="5961093" y="1282783"/>
          <a:ext cx="1513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51341" y="4572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0D56B6-F468-4EFB-BE59-0BFE6C52E2EC}">
      <dsp:nvSpPr>
        <dsp:cNvPr id="0" name=""/>
        <dsp:cNvSpPr/>
      </dsp:nvSpPr>
      <dsp:spPr>
        <a:xfrm>
          <a:off x="1703313" y="1328503"/>
          <a:ext cx="3006844" cy="1687205"/>
        </a:xfrm>
        <a:custGeom>
          <a:avLst/>
          <a:gdLst/>
          <a:ahLst/>
          <a:cxnLst/>
          <a:rect l="0" t="0" r="0" b="0"/>
          <a:pathLst>
            <a:path>
              <a:moveTo>
                <a:pt x="0" y="1687205"/>
              </a:moveTo>
              <a:lnTo>
                <a:pt x="2931173" y="1687205"/>
              </a:lnTo>
              <a:lnTo>
                <a:pt x="2931173" y="0"/>
              </a:lnTo>
              <a:lnTo>
                <a:pt x="3006844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6DDA16-D84A-4B2D-84F1-56D16AB10859}">
      <dsp:nvSpPr>
        <dsp:cNvPr id="0" name=""/>
        <dsp:cNvSpPr/>
      </dsp:nvSpPr>
      <dsp:spPr>
        <a:xfrm>
          <a:off x="2001" y="2836570"/>
          <a:ext cx="1701312" cy="35827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MORFEMAS</a:t>
          </a:r>
          <a:endParaRPr lang="es-MX" sz="2400" kern="1200" dirty="0"/>
        </a:p>
      </dsp:txBody>
      <dsp:txXfrm>
        <a:off x="2001" y="2836570"/>
        <a:ext cx="1701312" cy="358278"/>
      </dsp:txXfrm>
    </dsp:sp>
    <dsp:sp modelId="{70795AE7-EAAD-420F-9F33-4CBF30CDBCEB}">
      <dsp:nvSpPr>
        <dsp:cNvPr id="0" name=""/>
        <dsp:cNvSpPr/>
      </dsp:nvSpPr>
      <dsp:spPr>
        <a:xfrm>
          <a:off x="4710157" y="1018693"/>
          <a:ext cx="1250935" cy="61961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INICIALES O PREFIJOS</a:t>
          </a:r>
          <a:endParaRPr lang="es-MX" sz="1800" kern="1200" dirty="0"/>
        </a:p>
      </dsp:txBody>
      <dsp:txXfrm>
        <a:off x="4710157" y="1018693"/>
        <a:ext cx="1250935" cy="619619"/>
      </dsp:txXfrm>
    </dsp:sp>
    <dsp:sp modelId="{F7928AEA-4A6C-4CF9-8CF7-093ECDC99C25}">
      <dsp:nvSpPr>
        <dsp:cNvPr id="0" name=""/>
        <dsp:cNvSpPr/>
      </dsp:nvSpPr>
      <dsp:spPr>
        <a:xfrm>
          <a:off x="6112434" y="647800"/>
          <a:ext cx="2050714" cy="136140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SE ANTEPONEN A LA RAÍZ Y MODIFICAN  EL  SIGNIFICADO  DE LA PALABRA</a:t>
          </a:r>
          <a:endParaRPr lang="es-MX" sz="1600" kern="1200" dirty="0"/>
        </a:p>
      </dsp:txBody>
      <dsp:txXfrm>
        <a:off x="6112434" y="647800"/>
        <a:ext cx="2050714" cy="1361406"/>
      </dsp:txXfrm>
    </dsp:sp>
    <dsp:sp modelId="{EAE059F6-7883-4420-BF45-0250E1F13F26}">
      <dsp:nvSpPr>
        <dsp:cNvPr id="0" name=""/>
        <dsp:cNvSpPr/>
      </dsp:nvSpPr>
      <dsp:spPr>
        <a:xfrm>
          <a:off x="4087478" y="2619072"/>
          <a:ext cx="1338191" cy="71502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MEDIALES O INFIJOS</a:t>
          </a:r>
          <a:endParaRPr lang="es-MX" sz="1800" kern="1200" dirty="0"/>
        </a:p>
      </dsp:txBody>
      <dsp:txXfrm>
        <a:off x="4087478" y="2619072"/>
        <a:ext cx="1338191" cy="715025"/>
      </dsp:txXfrm>
    </dsp:sp>
    <dsp:sp modelId="{DFDB68F8-5291-4A57-BE5A-5679DE2913C4}">
      <dsp:nvSpPr>
        <dsp:cNvPr id="0" name=""/>
        <dsp:cNvSpPr/>
      </dsp:nvSpPr>
      <dsp:spPr>
        <a:xfrm>
          <a:off x="6201691" y="2331119"/>
          <a:ext cx="2393033" cy="167413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SE SITUA ENTRE DOS ELEMENTOS Y MODIFICAN EL SIGNIFICADO DE LA PALABRA, PUEDE QUEDARSE ENTRE PREFIJO Y LA RAÍZ</a:t>
          </a:r>
          <a:endParaRPr lang="es-MX" sz="1600" kern="1200" dirty="0"/>
        </a:p>
      </dsp:txBody>
      <dsp:txXfrm>
        <a:off x="6201691" y="2331119"/>
        <a:ext cx="2393033" cy="1674136"/>
      </dsp:txXfrm>
    </dsp:sp>
    <dsp:sp modelId="{BA062562-FDAD-487B-8CBA-3BDB0967FC45}">
      <dsp:nvSpPr>
        <dsp:cNvPr id="0" name=""/>
        <dsp:cNvSpPr/>
      </dsp:nvSpPr>
      <dsp:spPr>
        <a:xfrm>
          <a:off x="4663483" y="4566127"/>
          <a:ext cx="1280341" cy="75394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FINALES O SUFIJOS</a:t>
          </a:r>
          <a:endParaRPr lang="es-MX" sz="1800" kern="1200" dirty="0"/>
        </a:p>
      </dsp:txBody>
      <dsp:txXfrm>
        <a:off x="4663483" y="4566127"/>
        <a:ext cx="1280341" cy="753942"/>
      </dsp:txXfrm>
    </dsp:sp>
    <dsp:sp modelId="{6130D946-CF83-48AE-A95F-7ADF6CCD45E0}">
      <dsp:nvSpPr>
        <dsp:cNvPr id="0" name=""/>
        <dsp:cNvSpPr/>
      </dsp:nvSpPr>
      <dsp:spPr>
        <a:xfrm>
          <a:off x="6147364" y="4409733"/>
          <a:ext cx="2239701" cy="152646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SE ENCUENTRAN AL FINAL DE LAS PALABRAS  AGREGAN O MODIFICAN EL SIGNIFICADO  DE UNA RAÍZ  O LEXEMA</a:t>
          </a:r>
          <a:endParaRPr lang="es-MX" sz="1800" kern="1200" dirty="0"/>
        </a:p>
      </dsp:txBody>
      <dsp:txXfrm>
        <a:off x="6147364" y="4409733"/>
        <a:ext cx="2239701" cy="1526466"/>
      </dsp:txXfrm>
    </dsp:sp>
    <dsp:sp modelId="{9B398F56-AE1E-4ECC-A05D-E1C80077F4DD}">
      <dsp:nvSpPr>
        <dsp:cNvPr id="0" name=""/>
        <dsp:cNvSpPr/>
      </dsp:nvSpPr>
      <dsp:spPr>
        <a:xfrm>
          <a:off x="1519940" y="1823700"/>
          <a:ext cx="1787463" cy="65184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CLASIFICACIÓN</a:t>
          </a:r>
          <a:endParaRPr lang="es-MX" sz="2000" kern="1200" dirty="0"/>
        </a:p>
      </dsp:txBody>
      <dsp:txXfrm>
        <a:off x="1519940" y="1823700"/>
        <a:ext cx="1787463" cy="651840"/>
      </dsp:txXfrm>
    </dsp:sp>
    <dsp:sp modelId="{D533A55A-A540-4586-99AF-36F67B52C001}">
      <dsp:nvSpPr>
        <dsp:cNvPr id="0" name=""/>
        <dsp:cNvSpPr/>
      </dsp:nvSpPr>
      <dsp:spPr>
        <a:xfrm>
          <a:off x="819524" y="3500123"/>
          <a:ext cx="2704161" cy="157615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SON PARTÍCULAS VARIABLES DE LA PALABRA QUE SE AGREGAN A LA RAÍZ PARA DARLE FORMA Y SENTIDO DETERMINADO</a:t>
          </a:r>
          <a:endParaRPr lang="es-MX" sz="1900" kern="1200" dirty="0"/>
        </a:p>
      </dsp:txBody>
      <dsp:txXfrm>
        <a:off x="819524" y="3500123"/>
        <a:ext cx="2704161" cy="15761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9068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2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40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65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95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519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13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55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58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21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40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2008"/>
            <a:ext cx="9143999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26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PORTADA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15" b="22072"/>
          <a:stretch/>
        </p:blipFill>
        <p:spPr bwMode="auto">
          <a:xfrm>
            <a:off x="0" y="-99392"/>
            <a:ext cx="9289032" cy="705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7504" y="1412777"/>
            <a:ext cx="8784976" cy="2187674"/>
          </a:xfrm>
        </p:spPr>
        <p:txBody>
          <a:bodyPr>
            <a:normAutofit fontScale="90000"/>
          </a:bodyPr>
          <a:lstStyle/>
          <a:p>
            <a:pPr algn="l"/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ÁREA ACADÉMICA: ETIMOLOGÍAS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TEMA: LOS MORFEMAS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PROFESOR: NADIA BERISTAIN DE LA LUZ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PERIODO: AGOSTO-DICIEMBRE 2015.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0582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596580388"/>
              </p:ext>
            </p:extLst>
          </p:nvPr>
        </p:nvGraphicFramePr>
        <p:xfrm>
          <a:off x="274638" y="188913"/>
          <a:ext cx="8594725" cy="6046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27404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82</Words>
  <Application>Microsoft Office PowerPoint</Application>
  <PresentationFormat>Presentación en pantalla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ÁREA ACADÉMICA: ETIMOLOGÍAS TEMA: LOS MORFEMAS PROFESOR: NADIA BERISTAIN DE LA LUZ PERIODO: AGOSTO-DICIEMBRE 2015.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DELL</cp:lastModifiedBy>
  <cp:revision>8</cp:revision>
  <dcterms:created xsi:type="dcterms:W3CDTF">2015-04-07T18:25:10Z</dcterms:created>
  <dcterms:modified xsi:type="dcterms:W3CDTF">2015-10-19T19:04:11Z</dcterms:modified>
</cp:coreProperties>
</file>