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06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42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40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65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95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19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613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55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58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21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740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2008"/>
            <a:ext cx="9143999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2B95A-5BAC-4AD0-B854-F958F94FA800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26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PORTADA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2072"/>
          <a:stretch/>
        </p:blipFill>
        <p:spPr bwMode="auto">
          <a:xfrm>
            <a:off x="0" y="-99392"/>
            <a:ext cx="9289032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4632" cy="2187674"/>
          </a:xfrm>
        </p:spPr>
        <p:txBody>
          <a:bodyPr>
            <a:normAutofit fontScale="90000"/>
          </a:bodyPr>
          <a:lstStyle/>
          <a:p>
            <a:pPr algn="l"/>
            <a: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  <a:t>ÁREA ACADÉMICA: ESPAÑOL</a:t>
            </a:r>
            <a:b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  <a:t>TEMA: EFECTOS DE LA COMUNICACIÓN</a:t>
            </a:r>
            <a:b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  <a:t>PROFESOR: MA. ESTHER MOTA FLORES</a:t>
            </a:r>
            <a:b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  <a:t>PERIODO: JULIO-DICIEMBRE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582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833" y="116632"/>
            <a:ext cx="239959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54" y="1207293"/>
            <a:ext cx="7786292" cy="452596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32666" r="44530" b="48667"/>
          <a:stretch/>
        </p:blipFill>
        <p:spPr bwMode="auto">
          <a:xfrm>
            <a:off x="683568" y="57944"/>
            <a:ext cx="45148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0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</Words>
  <Application>Microsoft Office PowerPoint</Application>
  <PresentationFormat>Presentación en pantalla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ÁREA ACADÉMICA: ESPAÑOL TEMA: EFECTOS DE LA COMUNICACIÓN PROFESOR: MA. ESTHER MOTA FLORES PERIODO: JULIO-DICIEMBRE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</dc:creator>
  <cp:lastModifiedBy>DELL</cp:lastModifiedBy>
  <cp:revision>7</cp:revision>
  <dcterms:created xsi:type="dcterms:W3CDTF">2015-04-07T18:25:10Z</dcterms:created>
  <dcterms:modified xsi:type="dcterms:W3CDTF">2015-10-19T20:57:18Z</dcterms:modified>
</cp:coreProperties>
</file>