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61" r:id="rId6"/>
    <p:sldId id="262" r:id="rId7"/>
    <p:sldId id="259" r:id="rId8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3DAD2C-A2CB-4B63-B7D2-5720A0701564}" type="doc">
      <dgm:prSet loTypeId="urn:microsoft.com/office/officeart/2005/8/layout/cycle7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C984EF04-7CAC-44BD-B5FB-836924214175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ambria" pitchFamily="18" charset="0"/>
            </a:rPr>
            <a:t>PSICOLOGIA  CLINICA </a:t>
          </a:r>
          <a:endParaRPr lang="es-MX" dirty="0">
            <a:solidFill>
              <a:schemeClr val="tx1"/>
            </a:solidFill>
          </a:endParaRPr>
        </a:p>
      </dgm:t>
    </dgm:pt>
    <dgm:pt modelId="{83D253D9-544B-4D4F-94AF-BCFA27427B63}" type="parTrans" cxnId="{8769BCDE-B3AE-4A3F-8EB9-8F2E32595CF2}">
      <dgm:prSet/>
      <dgm:spPr/>
      <dgm:t>
        <a:bodyPr/>
        <a:lstStyle/>
        <a:p>
          <a:endParaRPr lang="es-MX"/>
        </a:p>
      </dgm:t>
    </dgm:pt>
    <dgm:pt modelId="{7751DB78-F4E1-4F43-AEE1-B458D582C98A}" type="sibTrans" cxnId="{8769BCDE-B3AE-4A3F-8EB9-8F2E32595CF2}">
      <dgm:prSet/>
      <dgm:spPr/>
      <dgm:t>
        <a:bodyPr/>
        <a:lstStyle/>
        <a:p>
          <a:endParaRPr lang="es-MX"/>
        </a:p>
      </dgm:t>
    </dgm:pt>
    <dgm:pt modelId="{169EBB72-A9B4-4C3E-A7F2-8B3C6A36AB03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ambria" pitchFamily="18" charset="0"/>
            </a:rPr>
            <a:t>Su desarrollo saludable, poniéndole en riesgo de psicopatologías cada vez más graves que disminuyen su calidad de vida. </a:t>
          </a:r>
          <a:endParaRPr lang="es-MX" dirty="0">
            <a:solidFill>
              <a:schemeClr val="tx1"/>
            </a:solidFill>
          </a:endParaRPr>
        </a:p>
      </dgm:t>
    </dgm:pt>
    <dgm:pt modelId="{71F79C6A-4E80-4827-BC1F-2FD825B532C8}" type="parTrans" cxnId="{4837B063-854B-48B8-A438-160EE00C38F5}">
      <dgm:prSet/>
      <dgm:spPr/>
      <dgm:t>
        <a:bodyPr/>
        <a:lstStyle/>
        <a:p>
          <a:endParaRPr lang="es-MX"/>
        </a:p>
      </dgm:t>
    </dgm:pt>
    <dgm:pt modelId="{CB987543-A97A-4D22-BB31-E7D056BCC046}" type="sibTrans" cxnId="{4837B063-854B-48B8-A438-160EE00C38F5}">
      <dgm:prSet/>
      <dgm:spPr/>
      <dgm:t>
        <a:bodyPr/>
        <a:lstStyle/>
        <a:p>
          <a:endParaRPr lang="es-MX"/>
        </a:p>
      </dgm:t>
    </dgm:pt>
    <dgm:pt modelId="{02F560A6-87B2-48A0-AD7C-F498018DCB9F}">
      <dgm:prSet phldrT="[Texto]"/>
      <dgm:spPr/>
      <dgm:t>
        <a:bodyPr/>
        <a:lstStyle/>
        <a:p>
          <a:r>
            <a:rPr lang="es-ES" b="1" u="sng" dirty="0" smtClean="0">
              <a:solidFill>
                <a:schemeClr val="tx1"/>
              </a:solidFill>
              <a:latin typeface="Cambria" pitchFamily="18" charset="0"/>
            </a:rPr>
            <a:t>Objeto de estudio </a:t>
          </a:r>
          <a:r>
            <a:rPr lang="es-ES" dirty="0" smtClean="0">
              <a:solidFill>
                <a:schemeClr val="tx1"/>
              </a:solidFill>
              <a:latin typeface="Cambria" pitchFamily="18" charset="0"/>
            </a:rPr>
            <a:t>Es el ser humano que sufre alguna condición o alteración psicológica que le afecte en su vida</a:t>
          </a:r>
          <a:endParaRPr lang="es-MX" dirty="0">
            <a:solidFill>
              <a:schemeClr val="tx1"/>
            </a:solidFill>
          </a:endParaRPr>
        </a:p>
      </dgm:t>
    </dgm:pt>
    <dgm:pt modelId="{12B52318-68FD-46A5-9D5B-8EB81FB4A188}" type="parTrans" cxnId="{466F9D30-C822-4C81-B673-D45E5A986BBE}">
      <dgm:prSet/>
      <dgm:spPr/>
      <dgm:t>
        <a:bodyPr/>
        <a:lstStyle/>
        <a:p>
          <a:endParaRPr lang="es-MX"/>
        </a:p>
      </dgm:t>
    </dgm:pt>
    <dgm:pt modelId="{F792FC9F-DAA6-45C0-89A6-ACB8739AA8AA}" type="sibTrans" cxnId="{466F9D30-C822-4C81-B673-D45E5A986BBE}">
      <dgm:prSet/>
      <dgm:spPr/>
      <dgm:t>
        <a:bodyPr/>
        <a:lstStyle/>
        <a:p>
          <a:endParaRPr lang="es-MX"/>
        </a:p>
      </dgm:t>
    </dgm:pt>
    <dgm:pt modelId="{A4348F63-9E09-4D9B-856B-EAA5128EDA96}" type="pres">
      <dgm:prSet presAssocID="{9F3DAD2C-A2CB-4B63-B7D2-5720A070156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B93D38DD-6803-4729-BEFD-8009DD07097C}" type="pres">
      <dgm:prSet presAssocID="{C984EF04-7CAC-44BD-B5FB-836924214175}" presName="node" presStyleLbl="node1" presStyleIdx="0" presStyleCnt="3" custRadScaleRad="90689" custRadScaleInc="72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A90C124-8090-4B8D-BD45-FC91E1F947DD}" type="pres">
      <dgm:prSet presAssocID="{7751DB78-F4E1-4F43-AEE1-B458D582C98A}" presName="sibTrans" presStyleLbl="sibTrans2D1" presStyleIdx="0" presStyleCnt="3" custLinFactNeighborX="13706" custLinFactNeighborY="-17787"/>
      <dgm:spPr/>
      <dgm:t>
        <a:bodyPr/>
        <a:lstStyle/>
        <a:p>
          <a:endParaRPr lang="es-MX"/>
        </a:p>
      </dgm:t>
    </dgm:pt>
    <dgm:pt modelId="{A1B7EA09-8670-4F0A-BB82-3106BF8C43C7}" type="pres">
      <dgm:prSet presAssocID="{7751DB78-F4E1-4F43-AEE1-B458D582C98A}" presName="connectorText" presStyleLbl="sibTrans2D1" presStyleIdx="0" presStyleCnt="3"/>
      <dgm:spPr/>
      <dgm:t>
        <a:bodyPr/>
        <a:lstStyle/>
        <a:p>
          <a:endParaRPr lang="es-MX"/>
        </a:p>
      </dgm:t>
    </dgm:pt>
    <dgm:pt modelId="{A9865C8A-AA0E-4E8A-852B-29855982B888}" type="pres">
      <dgm:prSet presAssocID="{169EBB72-A9B4-4C3E-A7F2-8B3C6A36AB03}" presName="node" presStyleLbl="node1" presStyleIdx="1" presStyleCnt="3" custScaleY="136165" custRadScaleRad="104780" custRadScaleInc="-2578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BBDA7AC-3F74-4CC3-92A2-9718EC1355A3}" type="pres">
      <dgm:prSet presAssocID="{CB987543-A97A-4D22-BB31-E7D056BCC046}" presName="sibTrans" presStyleLbl="sibTrans2D1" presStyleIdx="1" presStyleCnt="3"/>
      <dgm:spPr/>
      <dgm:t>
        <a:bodyPr/>
        <a:lstStyle/>
        <a:p>
          <a:endParaRPr lang="es-MX"/>
        </a:p>
      </dgm:t>
    </dgm:pt>
    <dgm:pt modelId="{81EFBD80-3980-4E92-BB5D-7BA1A536EC76}" type="pres">
      <dgm:prSet presAssocID="{CB987543-A97A-4D22-BB31-E7D056BCC046}" presName="connectorText" presStyleLbl="sibTrans2D1" presStyleIdx="1" presStyleCnt="3"/>
      <dgm:spPr/>
      <dgm:t>
        <a:bodyPr/>
        <a:lstStyle/>
        <a:p>
          <a:endParaRPr lang="es-MX"/>
        </a:p>
      </dgm:t>
    </dgm:pt>
    <dgm:pt modelId="{59022EA2-3403-431D-8EC4-D6D6D85914D1}" type="pres">
      <dgm:prSet presAssocID="{02F560A6-87B2-48A0-AD7C-F498018DCB9F}" presName="node" presStyleLbl="node1" presStyleIdx="2" presStyleCnt="3" custScaleY="142118" custRadScaleRad="102185" custRadScaleInc="2969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EDE2DE7-6D81-4743-BD19-1D9A481B7AAB}" type="pres">
      <dgm:prSet presAssocID="{F792FC9F-DAA6-45C0-89A6-ACB8739AA8AA}" presName="sibTrans" presStyleLbl="sibTrans2D1" presStyleIdx="2" presStyleCnt="3" custLinFactNeighborX="-3030" custLinFactNeighborY="-18897"/>
      <dgm:spPr/>
      <dgm:t>
        <a:bodyPr/>
        <a:lstStyle/>
        <a:p>
          <a:endParaRPr lang="es-MX"/>
        </a:p>
      </dgm:t>
    </dgm:pt>
    <dgm:pt modelId="{EFC78139-738D-4C62-B993-1ADF74D3DB2F}" type="pres">
      <dgm:prSet presAssocID="{F792FC9F-DAA6-45C0-89A6-ACB8739AA8AA}" presName="connectorText" presStyleLbl="sibTrans2D1" presStyleIdx="2" presStyleCnt="3"/>
      <dgm:spPr/>
      <dgm:t>
        <a:bodyPr/>
        <a:lstStyle/>
        <a:p>
          <a:endParaRPr lang="es-MX"/>
        </a:p>
      </dgm:t>
    </dgm:pt>
  </dgm:ptLst>
  <dgm:cxnLst>
    <dgm:cxn modelId="{8F7EFC46-0930-4B45-AA9A-F12A931A4DC5}" type="presOf" srcId="{9F3DAD2C-A2CB-4B63-B7D2-5720A0701564}" destId="{A4348F63-9E09-4D9B-856B-EAA5128EDA96}" srcOrd="0" destOrd="0" presId="urn:microsoft.com/office/officeart/2005/8/layout/cycle7"/>
    <dgm:cxn modelId="{30F49B96-37F4-407F-AB42-F48544C09B64}" type="presOf" srcId="{169EBB72-A9B4-4C3E-A7F2-8B3C6A36AB03}" destId="{A9865C8A-AA0E-4E8A-852B-29855982B888}" srcOrd="0" destOrd="0" presId="urn:microsoft.com/office/officeart/2005/8/layout/cycle7"/>
    <dgm:cxn modelId="{8769BCDE-B3AE-4A3F-8EB9-8F2E32595CF2}" srcId="{9F3DAD2C-A2CB-4B63-B7D2-5720A0701564}" destId="{C984EF04-7CAC-44BD-B5FB-836924214175}" srcOrd="0" destOrd="0" parTransId="{83D253D9-544B-4D4F-94AF-BCFA27427B63}" sibTransId="{7751DB78-F4E1-4F43-AEE1-B458D582C98A}"/>
    <dgm:cxn modelId="{466F9D30-C822-4C81-B673-D45E5A986BBE}" srcId="{9F3DAD2C-A2CB-4B63-B7D2-5720A0701564}" destId="{02F560A6-87B2-48A0-AD7C-F498018DCB9F}" srcOrd="2" destOrd="0" parTransId="{12B52318-68FD-46A5-9D5B-8EB81FB4A188}" sibTransId="{F792FC9F-DAA6-45C0-89A6-ACB8739AA8AA}"/>
    <dgm:cxn modelId="{13B1818B-8906-493F-B90F-7D55A7AA4ADA}" type="presOf" srcId="{02F560A6-87B2-48A0-AD7C-F498018DCB9F}" destId="{59022EA2-3403-431D-8EC4-D6D6D85914D1}" srcOrd="0" destOrd="0" presId="urn:microsoft.com/office/officeart/2005/8/layout/cycle7"/>
    <dgm:cxn modelId="{3BF5F220-08DF-4501-B029-D0C95DEA8FDE}" type="presOf" srcId="{CB987543-A97A-4D22-BB31-E7D056BCC046}" destId="{81EFBD80-3980-4E92-BB5D-7BA1A536EC76}" srcOrd="1" destOrd="0" presId="urn:microsoft.com/office/officeart/2005/8/layout/cycle7"/>
    <dgm:cxn modelId="{FD0454D3-701B-4368-BF48-34CEA390CE74}" type="presOf" srcId="{7751DB78-F4E1-4F43-AEE1-B458D582C98A}" destId="{4A90C124-8090-4B8D-BD45-FC91E1F947DD}" srcOrd="0" destOrd="0" presId="urn:microsoft.com/office/officeart/2005/8/layout/cycle7"/>
    <dgm:cxn modelId="{54551E68-AF6E-417B-B6DB-76B84786140C}" type="presOf" srcId="{F792FC9F-DAA6-45C0-89A6-ACB8739AA8AA}" destId="{EFC78139-738D-4C62-B993-1ADF74D3DB2F}" srcOrd="1" destOrd="0" presId="urn:microsoft.com/office/officeart/2005/8/layout/cycle7"/>
    <dgm:cxn modelId="{96B8254E-A2C8-4751-B209-A4B822CAF919}" type="presOf" srcId="{7751DB78-F4E1-4F43-AEE1-B458D582C98A}" destId="{A1B7EA09-8670-4F0A-BB82-3106BF8C43C7}" srcOrd="1" destOrd="0" presId="urn:microsoft.com/office/officeart/2005/8/layout/cycle7"/>
    <dgm:cxn modelId="{24A2000C-F6C0-47AD-9AA8-0D91329AC7D8}" type="presOf" srcId="{C984EF04-7CAC-44BD-B5FB-836924214175}" destId="{B93D38DD-6803-4729-BEFD-8009DD07097C}" srcOrd="0" destOrd="0" presId="urn:microsoft.com/office/officeart/2005/8/layout/cycle7"/>
    <dgm:cxn modelId="{4837B063-854B-48B8-A438-160EE00C38F5}" srcId="{9F3DAD2C-A2CB-4B63-B7D2-5720A0701564}" destId="{169EBB72-A9B4-4C3E-A7F2-8B3C6A36AB03}" srcOrd="1" destOrd="0" parTransId="{71F79C6A-4E80-4827-BC1F-2FD825B532C8}" sibTransId="{CB987543-A97A-4D22-BB31-E7D056BCC046}"/>
    <dgm:cxn modelId="{9A6D5B19-2683-4BCE-8D79-82CF56DE11B4}" type="presOf" srcId="{F792FC9F-DAA6-45C0-89A6-ACB8739AA8AA}" destId="{6EDE2DE7-6D81-4743-BD19-1D9A481B7AAB}" srcOrd="0" destOrd="0" presId="urn:microsoft.com/office/officeart/2005/8/layout/cycle7"/>
    <dgm:cxn modelId="{4651298D-6B6E-45F5-8BCF-4B58CB043294}" type="presOf" srcId="{CB987543-A97A-4D22-BB31-E7D056BCC046}" destId="{0BBDA7AC-3F74-4CC3-92A2-9718EC1355A3}" srcOrd="0" destOrd="0" presId="urn:microsoft.com/office/officeart/2005/8/layout/cycle7"/>
    <dgm:cxn modelId="{523DB4C3-0653-4F36-8B27-A8C186935923}" type="presParOf" srcId="{A4348F63-9E09-4D9B-856B-EAA5128EDA96}" destId="{B93D38DD-6803-4729-BEFD-8009DD07097C}" srcOrd="0" destOrd="0" presId="urn:microsoft.com/office/officeart/2005/8/layout/cycle7"/>
    <dgm:cxn modelId="{F875837D-F869-4CF1-8AA8-5A708B3E94E9}" type="presParOf" srcId="{A4348F63-9E09-4D9B-856B-EAA5128EDA96}" destId="{4A90C124-8090-4B8D-BD45-FC91E1F947DD}" srcOrd="1" destOrd="0" presId="urn:microsoft.com/office/officeart/2005/8/layout/cycle7"/>
    <dgm:cxn modelId="{9F2D315C-6D81-4706-9A38-CDB0386AF3EB}" type="presParOf" srcId="{4A90C124-8090-4B8D-BD45-FC91E1F947DD}" destId="{A1B7EA09-8670-4F0A-BB82-3106BF8C43C7}" srcOrd="0" destOrd="0" presId="urn:microsoft.com/office/officeart/2005/8/layout/cycle7"/>
    <dgm:cxn modelId="{0639AE28-295C-4EF2-8B82-9F6D6213E7DF}" type="presParOf" srcId="{A4348F63-9E09-4D9B-856B-EAA5128EDA96}" destId="{A9865C8A-AA0E-4E8A-852B-29855982B888}" srcOrd="2" destOrd="0" presId="urn:microsoft.com/office/officeart/2005/8/layout/cycle7"/>
    <dgm:cxn modelId="{17AB7E68-647E-4504-BB8A-0D8E4A02E7A2}" type="presParOf" srcId="{A4348F63-9E09-4D9B-856B-EAA5128EDA96}" destId="{0BBDA7AC-3F74-4CC3-92A2-9718EC1355A3}" srcOrd="3" destOrd="0" presId="urn:microsoft.com/office/officeart/2005/8/layout/cycle7"/>
    <dgm:cxn modelId="{CE7C357D-6A3A-4968-A905-C96EE545CE74}" type="presParOf" srcId="{0BBDA7AC-3F74-4CC3-92A2-9718EC1355A3}" destId="{81EFBD80-3980-4E92-BB5D-7BA1A536EC76}" srcOrd="0" destOrd="0" presId="urn:microsoft.com/office/officeart/2005/8/layout/cycle7"/>
    <dgm:cxn modelId="{044785A0-B5D1-41AE-A7BA-7A18020B82B4}" type="presParOf" srcId="{A4348F63-9E09-4D9B-856B-EAA5128EDA96}" destId="{59022EA2-3403-431D-8EC4-D6D6D85914D1}" srcOrd="4" destOrd="0" presId="urn:microsoft.com/office/officeart/2005/8/layout/cycle7"/>
    <dgm:cxn modelId="{20D9BB0E-9553-4296-88CD-28BBC5A4BEC4}" type="presParOf" srcId="{A4348F63-9E09-4D9B-856B-EAA5128EDA96}" destId="{6EDE2DE7-6D81-4743-BD19-1D9A481B7AAB}" srcOrd="5" destOrd="0" presId="urn:microsoft.com/office/officeart/2005/8/layout/cycle7"/>
    <dgm:cxn modelId="{3C256D16-8E02-4D75-A869-6FB0B68B0D38}" type="presParOf" srcId="{6EDE2DE7-6D81-4743-BD19-1D9A481B7AAB}" destId="{EFC78139-738D-4C62-B993-1ADF74D3DB2F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36B51F-0669-4208-8F0B-FFC8CD5F23C2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6E311F33-F628-4B17-B52C-3D2AA61190D4}">
      <dgm:prSet custT="1"/>
      <dgm:spPr/>
      <dgm:t>
        <a:bodyPr/>
        <a:lstStyle/>
        <a:p>
          <a:r>
            <a:rPr lang="es-ES" sz="3200" dirty="0" smtClean="0">
              <a:solidFill>
                <a:schemeClr val="tx1"/>
              </a:solidFill>
              <a:latin typeface="Cambria" pitchFamily="18" charset="0"/>
            </a:rPr>
            <a:t>PSICOLOGIA  CLINICA</a:t>
          </a:r>
          <a:endParaRPr lang="es-ES" sz="3200" dirty="0">
            <a:solidFill>
              <a:schemeClr val="tx1"/>
            </a:solidFill>
            <a:latin typeface="Cambria" pitchFamily="18" charset="0"/>
          </a:endParaRPr>
        </a:p>
      </dgm:t>
    </dgm:pt>
    <dgm:pt modelId="{7690BE8B-4D73-4ABD-B139-F33B02ADE34E}" type="parTrans" cxnId="{3A3EF642-B780-4DD6-B94A-42A1897E80E5}">
      <dgm:prSet/>
      <dgm:spPr/>
      <dgm:t>
        <a:bodyPr/>
        <a:lstStyle/>
        <a:p>
          <a:endParaRPr lang="es-MX"/>
        </a:p>
      </dgm:t>
    </dgm:pt>
    <dgm:pt modelId="{A091500B-5C26-4BFA-A8B5-F4F25435BB45}" type="sibTrans" cxnId="{3A3EF642-B780-4DD6-B94A-42A1897E80E5}">
      <dgm:prSet/>
      <dgm:spPr/>
      <dgm:t>
        <a:bodyPr/>
        <a:lstStyle/>
        <a:p>
          <a:endParaRPr lang="es-MX"/>
        </a:p>
      </dgm:t>
    </dgm:pt>
    <dgm:pt modelId="{CBD54504-4ABA-44B4-ACC4-39DA27769B3F}">
      <dgm:prSet custT="1"/>
      <dgm:spPr/>
      <dgm:t>
        <a:bodyPr/>
        <a:lstStyle/>
        <a:p>
          <a:pPr algn="l"/>
          <a:r>
            <a:rPr lang="es-ES" sz="2000" dirty="0" smtClean="0">
              <a:solidFill>
                <a:schemeClr val="tx1"/>
              </a:solidFill>
              <a:latin typeface="Cambria" pitchFamily="18" charset="0"/>
            </a:rPr>
            <a:t>Conjunto de actuaciones sobre sujetos que presentan problemas o trastornos psicológicos. Su principal característica  es, el establecimiento de una relación entre el psicólogo y su paciente con una dimensión de apoyo y ayuda, a través de los conocimientos y la actuación psicológica. </a:t>
          </a:r>
          <a:endParaRPr lang="es-MX" sz="2000" dirty="0">
            <a:solidFill>
              <a:schemeClr val="tx1"/>
            </a:solidFill>
          </a:endParaRPr>
        </a:p>
      </dgm:t>
    </dgm:pt>
    <dgm:pt modelId="{CEF3E041-30F2-47C5-98E1-1CBA673CDE7B}" type="parTrans" cxnId="{7CAB65C1-89D9-4B90-8583-445F50CECAF3}">
      <dgm:prSet/>
      <dgm:spPr/>
      <dgm:t>
        <a:bodyPr/>
        <a:lstStyle/>
        <a:p>
          <a:endParaRPr lang="es-MX"/>
        </a:p>
      </dgm:t>
    </dgm:pt>
    <dgm:pt modelId="{BE233B2F-FB71-4541-8ADE-221372AB8904}" type="sibTrans" cxnId="{7CAB65C1-89D9-4B90-8583-445F50CECAF3}">
      <dgm:prSet/>
      <dgm:spPr/>
      <dgm:t>
        <a:bodyPr/>
        <a:lstStyle/>
        <a:p>
          <a:endParaRPr lang="es-MX"/>
        </a:p>
      </dgm:t>
    </dgm:pt>
    <dgm:pt modelId="{3C222677-BE6E-4BA5-B834-45DD6B024B3E}" type="pres">
      <dgm:prSet presAssocID="{3C36B51F-0669-4208-8F0B-FFC8CD5F23C2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41CD91A3-D4A6-4340-8446-E15FC0A9798D}" type="pres">
      <dgm:prSet presAssocID="{3C36B51F-0669-4208-8F0B-FFC8CD5F23C2}" presName="dummyMaxCanvas" presStyleCnt="0">
        <dgm:presLayoutVars/>
      </dgm:prSet>
      <dgm:spPr/>
    </dgm:pt>
    <dgm:pt modelId="{2C042371-F48B-4E24-85CA-1A4D70BBE65B}" type="pres">
      <dgm:prSet presAssocID="{3C36B51F-0669-4208-8F0B-FFC8CD5F23C2}" presName="TwoNodes_1" presStyleLbl="node1" presStyleIdx="0" presStyleCnt="2" custScaleY="7047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47234C3-ED5A-4D9D-8AFF-31E4CEB28760}" type="pres">
      <dgm:prSet presAssocID="{3C36B51F-0669-4208-8F0B-FFC8CD5F23C2}" presName="TwoNodes_2" presStyleLbl="node1" presStyleIdx="1" presStyleCnt="2" custScaleX="99402" custScaleY="107538" custLinFactNeighborX="-446" custLinFactNeighborY="-1050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361A391-7A53-42F2-94EB-83ECE30BA39B}" type="pres">
      <dgm:prSet presAssocID="{3C36B51F-0669-4208-8F0B-FFC8CD5F23C2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DE96F7D-5A5A-4FF4-A962-C11BD44CAA5C}" type="pres">
      <dgm:prSet presAssocID="{3C36B51F-0669-4208-8F0B-FFC8CD5F23C2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B760683-A44E-4ECC-80AD-E2EE43C822C8}" type="pres">
      <dgm:prSet presAssocID="{3C36B51F-0669-4208-8F0B-FFC8CD5F23C2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A3EF642-B780-4DD6-B94A-42A1897E80E5}" srcId="{3C36B51F-0669-4208-8F0B-FFC8CD5F23C2}" destId="{6E311F33-F628-4B17-B52C-3D2AA61190D4}" srcOrd="0" destOrd="0" parTransId="{7690BE8B-4D73-4ABD-B139-F33B02ADE34E}" sibTransId="{A091500B-5C26-4BFA-A8B5-F4F25435BB45}"/>
    <dgm:cxn modelId="{4FBBB578-DE6A-429D-8659-5F8AEDD8C78A}" type="presOf" srcId="{A091500B-5C26-4BFA-A8B5-F4F25435BB45}" destId="{2361A391-7A53-42F2-94EB-83ECE30BA39B}" srcOrd="0" destOrd="0" presId="urn:microsoft.com/office/officeart/2005/8/layout/vProcess5"/>
    <dgm:cxn modelId="{8B6837D5-550F-42AF-86DA-CA20E78687FE}" type="presOf" srcId="{3C36B51F-0669-4208-8F0B-FFC8CD5F23C2}" destId="{3C222677-BE6E-4BA5-B834-45DD6B024B3E}" srcOrd="0" destOrd="0" presId="urn:microsoft.com/office/officeart/2005/8/layout/vProcess5"/>
    <dgm:cxn modelId="{CCC09E50-774A-4308-8FFA-9DAAE658CB3A}" type="presOf" srcId="{6E311F33-F628-4B17-B52C-3D2AA61190D4}" destId="{2C042371-F48B-4E24-85CA-1A4D70BBE65B}" srcOrd="0" destOrd="0" presId="urn:microsoft.com/office/officeart/2005/8/layout/vProcess5"/>
    <dgm:cxn modelId="{E9F51501-716A-4267-9D40-8A2EA4B50B3F}" type="presOf" srcId="{6E311F33-F628-4B17-B52C-3D2AA61190D4}" destId="{EDE96F7D-5A5A-4FF4-A962-C11BD44CAA5C}" srcOrd="1" destOrd="0" presId="urn:microsoft.com/office/officeart/2005/8/layout/vProcess5"/>
    <dgm:cxn modelId="{7CAB65C1-89D9-4B90-8583-445F50CECAF3}" srcId="{3C36B51F-0669-4208-8F0B-FFC8CD5F23C2}" destId="{CBD54504-4ABA-44B4-ACC4-39DA27769B3F}" srcOrd="1" destOrd="0" parTransId="{CEF3E041-30F2-47C5-98E1-1CBA673CDE7B}" sibTransId="{BE233B2F-FB71-4541-8ADE-221372AB8904}"/>
    <dgm:cxn modelId="{881C673C-C2FA-4324-9344-FDEBFEF15252}" type="presOf" srcId="{CBD54504-4ABA-44B4-ACC4-39DA27769B3F}" destId="{F47234C3-ED5A-4D9D-8AFF-31E4CEB28760}" srcOrd="0" destOrd="0" presId="urn:microsoft.com/office/officeart/2005/8/layout/vProcess5"/>
    <dgm:cxn modelId="{C8447D1A-3F4B-4DB2-8AD2-F60AF3DB50AF}" type="presOf" srcId="{CBD54504-4ABA-44B4-ACC4-39DA27769B3F}" destId="{FB760683-A44E-4ECC-80AD-E2EE43C822C8}" srcOrd="1" destOrd="0" presId="urn:microsoft.com/office/officeart/2005/8/layout/vProcess5"/>
    <dgm:cxn modelId="{30BE6772-CC25-4F11-B3E8-8F5B677D07B7}" type="presParOf" srcId="{3C222677-BE6E-4BA5-B834-45DD6B024B3E}" destId="{41CD91A3-D4A6-4340-8446-E15FC0A9798D}" srcOrd="0" destOrd="0" presId="urn:microsoft.com/office/officeart/2005/8/layout/vProcess5"/>
    <dgm:cxn modelId="{32EF8266-A1E8-4E49-AEA8-A991B2414BEE}" type="presParOf" srcId="{3C222677-BE6E-4BA5-B834-45DD6B024B3E}" destId="{2C042371-F48B-4E24-85CA-1A4D70BBE65B}" srcOrd="1" destOrd="0" presId="urn:microsoft.com/office/officeart/2005/8/layout/vProcess5"/>
    <dgm:cxn modelId="{4DF1873A-CA3A-4504-B99C-E582FA6CF19E}" type="presParOf" srcId="{3C222677-BE6E-4BA5-B834-45DD6B024B3E}" destId="{F47234C3-ED5A-4D9D-8AFF-31E4CEB28760}" srcOrd="2" destOrd="0" presId="urn:microsoft.com/office/officeart/2005/8/layout/vProcess5"/>
    <dgm:cxn modelId="{B3ECA56E-058A-442A-9305-F41E463DDC74}" type="presParOf" srcId="{3C222677-BE6E-4BA5-B834-45DD6B024B3E}" destId="{2361A391-7A53-42F2-94EB-83ECE30BA39B}" srcOrd="3" destOrd="0" presId="urn:microsoft.com/office/officeart/2005/8/layout/vProcess5"/>
    <dgm:cxn modelId="{9E1F3E96-66EA-4F64-9A68-BC3E6BBE0CCD}" type="presParOf" srcId="{3C222677-BE6E-4BA5-B834-45DD6B024B3E}" destId="{EDE96F7D-5A5A-4FF4-A962-C11BD44CAA5C}" srcOrd="4" destOrd="0" presId="urn:microsoft.com/office/officeart/2005/8/layout/vProcess5"/>
    <dgm:cxn modelId="{6A02C38D-1450-44FA-9F99-E0E20604D943}" type="presParOf" srcId="{3C222677-BE6E-4BA5-B834-45DD6B024B3E}" destId="{FB760683-A44E-4ECC-80AD-E2EE43C822C8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B2146F-9602-4B1C-8415-B54BA2C0720A}" type="doc">
      <dgm:prSet loTypeId="urn:microsoft.com/office/officeart/2008/layout/RadialCluster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0A0DDB13-AC78-4253-95C7-BC311033E88C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  <a:latin typeface="Cambria" pitchFamily="18" charset="0"/>
            </a:rPr>
            <a:t>EL TRABAJO    CLÍNICO</a:t>
          </a:r>
          <a:endParaRPr lang="es-MX" dirty="0">
            <a:solidFill>
              <a:schemeClr val="tx1"/>
            </a:solidFill>
          </a:endParaRPr>
        </a:p>
      </dgm:t>
    </dgm:pt>
    <dgm:pt modelId="{51D7967F-68D4-4020-B413-B1DFCAD0CD60}" type="parTrans" cxnId="{2BA4E217-78AE-44E8-819D-518CE9CCB87F}">
      <dgm:prSet/>
      <dgm:spPr/>
      <dgm:t>
        <a:bodyPr/>
        <a:lstStyle/>
        <a:p>
          <a:endParaRPr lang="es-MX"/>
        </a:p>
      </dgm:t>
    </dgm:pt>
    <dgm:pt modelId="{F380C430-A782-47FB-B64F-0503DFB6A3C1}" type="sibTrans" cxnId="{2BA4E217-78AE-44E8-819D-518CE9CCB87F}">
      <dgm:prSet/>
      <dgm:spPr/>
      <dgm:t>
        <a:bodyPr/>
        <a:lstStyle/>
        <a:p>
          <a:endParaRPr lang="es-MX"/>
        </a:p>
      </dgm:t>
    </dgm:pt>
    <dgm:pt modelId="{DCD18E23-A6F4-4CC3-87CF-8AF282626C62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ambria" pitchFamily="18" charset="0"/>
            </a:rPr>
            <a:t>Los modelos explicativos de los trastornos abordados </a:t>
          </a:r>
          <a:endParaRPr lang="es-MX" dirty="0">
            <a:solidFill>
              <a:schemeClr val="tx1"/>
            </a:solidFill>
          </a:endParaRPr>
        </a:p>
      </dgm:t>
    </dgm:pt>
    <dgm:pt modelId="{61BC410A-DF20-4EF9-BA40-7CEEBFF23D9E}" type="parTrans" cxnId="{902BC496-7FB7-4435-B9B0-FAE312E3AC48}">
      <dgm:prSet/>
      <dgm:spPr/>
      <dgm:t>
        <a:bodyPr/>
        <a:lstStyle/>
        <a:p>
          <a:endParaRPr lang="es-MX"/>
        </a:p>
      </dgm:t>
    </dgm:pt>
    <dgm:pt modelId="{CDB8FD68-3BA4-43F3-B721-90250144ACAE}" type="sibTrans" cxnId="{902BC496-7FB7-4435-B9B0-FAE312E3AC48}">
      <dgm:prSet/>
      <dgm:spPr/>
      <dgm:t>
        <a:bodyPr/>
        <a:lstStyle/>
        <a:p>
          <a:endParaRPr lang="es-MX"/>
        </a:p>
      </dgm:t>
    </dgm:pt>
    <dgm:pt modelId="{623BF75B-8C0B-4EE4-8FC5-B6E37B0BB6AB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ambria" pitchFamily="18" charset="0"/>
            </a:rPr>
            <a:t>Las estrategias </a:t>
          </a:r>
          <a:endParaRPr lang="es-MX" dirty="0">
            <a:solidFill>
              <a:schemeClr val="tx1"/>
            </a:solidFill>
          </a:endParaRPr>
        </a:p>
      </dgm:t>
    </dgm:pt>
    <dgm:pt modelId="{2747FD2F-E0A9-42A0-9349-E4EDD0409F42}" type="parTrans" cxnId="{4EE2860B-0D30-4ECE-B514-E9432A940754}">
      <dgm:prSet/>
      <dgm:spPr/>
      <dgm:t>
        <a:bodyPr/>
        <a:lstStyle/>
        <a:p>
          <a:endParaRPr lang="es-MX"/>
        </a:p>
      </dgm:t>
    </dgm:pt>
    <dgm:pt modelId="{FAFDD9C9-7F41-4DC9-BE61-FFF3B1B58E42}" type="sibTrans" cxnId="{4EE2860B-0D30-4ECE-B514-E9432A940754}">
      <dgm:prSet/>
      <dgm:spPr/>
      <dgm:t>
        <a:bodyPr/>
        <a:lstStyle/>
        <a:p>
          <a:endParaRPr lang="es-MX"/>
        </a:p>
      </dgm:t>
    </dgm:pt>
    <dgm:pt modelId="{BEC89D92-17A1-4274-9E5F-BB4F25B07FDF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ambria" pitchFamily="18" charset="0"/>
            </a:rPr>
            <a:t>Objetivos de la intervención </a:t>
          </a:r>
          <a:endParaRPr lang="es-MX" dirty="0">
            <a:solidFill>
              <a:schemeClr val="tx1"/>
            </a:solidFill>
          </a:endParaRPr>
        </a:p>
      </dgm:t>
    </dgm:pt>
    <dgm:pt modelId="{BC018DF2-CBD5-4C3C-9699-61E52AB6CABC}" type="parTrans" cxnId="{B784E69B-3238-405A-B7AB-0127BD7574F0}">
      <dgm:prSet/>
      <dgm:spPr/>
      <dgm:t>
        <a:bodyPr/>
        <a:lstStyle/>
        <a:p>
          <a:endParaRPr lang="es-MX"/>
        </a:p>
      </dgm:t>
    </dgm:pt>
    <dgm:pt modelId="{0FCE15F7-4096-40DA-B150-15DACA58999E}" type="sibTrans" cxnId="{B784E69B-3238-405A-B7AB-0127BD7574F0}">
      <dgm:prSet/>
      <dgm:spPr/>
      <dgm:t>
        <a:bodyPr/>
        <a:lstStyle/>
        <a:p>
          <a:endParaRPr lang="es-MX"/>
        </a:p>
      </dgm:t>
    </dgm:pt>
    <dgm:pt modelId="{BA8883E9-6653-4C99-8105-66E8CE86E933}" type="pres">
      <dgm:prSet presAssocID="{10B2146F-9602-4B1C-8415-B54BA2C0720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F411A4ED-1478-44E6-A9A9-F732E8652C3F}" type="pres">
      <dgm:prSet presAssocID="{0A0DDB13-AC78-4253-95C7-BC311033E88C}" presName="singleCycle" presStyleCnt="0"/>
      <dgm:spPr/>
    </dgm:pt>
    <dgm:pt modelId="{04B8F727-BEFD-409B-8B32-4B3069CFF446}" type="pres">
      <dgm:prSet presAssocID="{0A0DDB13-AC78-4253-95C7-BC311033E88C}" presName="singleCenter" presStyleLbl="node1" presStyleIdx="0" presStyleCnt="4" custScaleX="146667" custScaleY="94071" custLinFactNeighborX="633" custLinFactNeighborY="-12094">
        <dgm:presLayoutVars>
          <dgm:chMax val="7"/>
          <dgm:chPref val="7"/>
        </dgm:presLayoutVars>
      </dgm:prSet>
      <dgm:spPr/>
      <dgm:t>
        <a:bodyPr/>
        <a:lstStyle/>
        <a:p>
          <a:endParaRPr lang="es-MX"/>
        </a:p>
      </dgm:t>
    </dgm:pt>
    <dgm:pt modelId="{F79DCD16-3D20-417A-8872-C3E34EB5BC5B}" type="pres">
      <dgm:prSet presAssocID="{61BC410A-DF20-4EF9-BA40-7CEEBFF23D9E}" presName="Name56" presStyleLbl="parChTrans1D2" presStyleIdx="0" presStyleCnt="3"/>
      <dgm:spPr/>
      <dgm:t>
        <a:bodyPr/>
        <a:lstStyle/>
        <a:p>
          <a:endParaRPr lang="es-MX"/>
        </a:p>
      </dgm:t>
    </dgm:pt>
    <dgm:pt modelId="{43152292-BCDE-4BD2-9269-63A261BBC93B}" type="pres">
      <dgm:prSet presAssocID="{DCD18E23-A6F4-4CC3-87CF-8AF282626C62}" presName="text0" presStyleLbl="node1" presStyleIdx="1" presStyleCnt="4" custScaleX="16595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AF289BD-8479-4C89-A072-A26B84245A47}" type="pres">
      <dgm:prSet presAssocID="{2747FD2F-E0A9-42A0-9349-E4EDD0409F42}" presName="Name56" presStyleLbl="parChTrans1D2" presStyleIdx="1" presStyleCnt="3"/>
      <dgm:spPr/>
      <dgm:t>
        <a:bodyPr/>
        <a:lstStyle/>
        <a:p>
          <a:endParaRPr lang="es-MX"/>
        </a:p>
      </dgm:t>
    </dgm:pt>
    <dgm:pt modelId="{2AB20540-5D93-4D5F-A1D6-40A1E3D08BDE}" type="pres">
      <dgm:prSet presAssocID="{623BF75B-8C0B-4EE4-8FC5-B6E37B0BB6AB}" presName="text0" presStyleLbl="node1" presStyleIdx="2" presStyleCnt="4" custScaleX="158127" custScaleY="89067" custRadScaleRad="101136" custRadScaleInc="-3608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0879CF3-65B5-42FE-BD19-0D6DD7248068}" type="pres">
      <dgm:prSet presAssocID="{BC018DF2-CBD5-4C3C-9699-61E52AB6CABC}" presName="Name56" presStyleLbl="parChTrans1D2" presStyleIdx="2" presStyleCnt="3"/>
      <dgm:spPr/>
      <dgm:t>
        <a:bodyPr/>
        <a:lstStyle/>
        <a:p>
          <a:endParaRPr lang="es-MX"/>
        </a:p>
      </dgm:t>
    </dgm:pt>
    <dgm:pt modelId="{80D09B0E-4831-4E74-994A-8E819A287E70}" type="pres">
      <dgm:prSet presAssocID="{BEC89D92-17A1-4274-9E5F-BB4F25B07FDF}" presName="text0" presStyleLbl="node1" presStyleIdx="3" presStyleCnt="4" custScaleX="159204" custScaleY="89065" custRadScaleRad="98959" custRadScaleInc="3577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B784E69B-3238-405A-B7AB-0127BD7574F0}" srcId="{0A0DDB13-AC78-4253-95C7-BC311033E88C}" destId="{BEC89D92-17A1-4274-9E5F-BB4F25B07FDF}" srcOrd="2" destOrd="0" parTransId="{BC018DF2-CBD5-4C3C-9699-61E52AB6CABC}" sibTransId="{0FCE15F7-4096-40DA-B150-15DACA58999E}"/>
    <dgm:cxn modelId="{FAE7DAE8-F5E5-494E-A99B-52ED05C0DCE2}" type="presOf" srcId="{DCD18E23-A6F4-4CC3-87CF-8AF282626C62}" destId="{43152292-BCDE-4BD2-9269-63A261BBC93B}" srcOrd="0" destOrd="0" presId="urn:microsoft.com/office/officeart/2008/layout/RadialCluster"/>
    <dgm:cxn modelId="{2BA4E217-78AE-44E8-819D-518CE9CCB87F}" srcId="{10B2146F-9602-4B1C-8415-B54BA2C0720A}" destId="{0A0DDB13-AC78-4253-95C7-BC311033E88C}" srcOrd="0" destOrd="0" parTransId="{51D7967F-68D4-4020-B413-B1DFCAD0CD60}" sibTransId="{F380C430-A782-47FB-B64F-0503DFB6A3C1}"/>
    <dgm:cxn modelId="{AFA43F6E-587A-4D24-8E0F-938C87A51132}" type="presOf" srcId="{623BF75B-8C0B-4EE4-8FC5-B6E37B0BB6AB}" destId="{2AB20540-5D93-4D5F-A1D6-40A1E3D08BDE}" srcOrd="0" destOrd="0" presId="urn:microsoft.com/office/officeart/2008/layout/RadialCluster"/>
    <dgm:cxn modelId="{7903C87B-3F23-4FBE-B54B-BD3C55B3170E}" type="presOf" srcId="{BEC89D92-17A1-4274-9E5F-BB4F25B07FDF}" destId="{80D09B0E-4831-4E74-994A-8E819A287E70}" srcOrd="0" destOrd="0" presId="urn:microsoft.com/office/officeart/2008/layout/RadialCluster"/>
    <dgm:cxn modelId="{4EE2860B-0D30-4ECE-B514-E9432A940754}" srcId="{0A0DDB13-AC78-4253-95C7-BC311033E88C}" destId="{623BF75B-8C0B-4EE4-8FC5-B6E37B0BB6AB}" srcOrd="1" destOrd="0" parTransId="{2747FD2F-E0A9-42A0-9349-E4EDD0409F42}" sibTransId="{FAFDD9C9-7F41-4DC9-BE61-FFF3B1B58E42}"/>
    <dgm:cxn modelId="{902BC496-7FB7-4435-B9B0-FAE312E3AC48}" srcId="{0A0DDB13-AC78-4253-95C7-BC311033E88C}" destId="{DCD18E23-A6F4-4CC3-87CF-8AF282626C62}" srcOrd="0" destOrd="0" parTransId="{61BC410A-DF20-4EF9-BA40-7CEEBFF23D9E}" sibTransId="{CDB8FD68-3BA4-43F3-B721-90250144ACAE}"/>
    <dgm:cxn modelId="{AE9A8E61-6005-4E94-B754-C80C5C985539}" type="presOf" srcId="{2747FD2F-E0A9-42A0-9349-E4EDD0409F42}" destId="{EAF289BD-8479-4C89-A072-A26B84245A47}" srcOrd="0" destOrd="0" presId="urn:microsoft.com/office/officeart/2008/layout/RadialCluster"/>
    <dgm:cxn modelId="{40AAAA48-9ECA-4779-8FF9-D303CF9FB748}" type="presOf" srcId="{61BC410A-DF20-4EF9-BA40-7CEEBFF23D9E}" destId="{F79DCD16-3D20-417A-8872-C3E34EB5BC5B}" srcOrd="0" destOrd="0" presId="urn:microsoft.com/office/officeart/2008/layout/RadialCluster"/>
    <dgm:cxn modelId="{BF5C4253-A3D1-439D-BAF5-05A2DB27D99B}" type="presOf" srcId="{0A0DDB13-AC78-4253-95C7-BC311033E88C}" destId="{04B8F727-BEFD-409B-8B32-4B3069CFF446}" srcOrd="0" destOrd="0" presId="urn:microsoft.com/office/officeart/2008/layout/RadialCluster"/>
    <dgm:cxn modelId="{319CC6A0-E3AE-4AF7-AEE3-78BEF556A126}" type="presOf" srcId="{BC018DF2-CBD5-4C3C-9699-61E52AB6CABC}" destId="{F0879CF3-65B5-42FE-BD19-0D6DD7248068}" srcOrd="0" destOrd="0" presId="urn:microsoft.com/office/officeart/2008/layout/RadialCluster"/>
    <dgm:cxn modelId="{9AD66B47-7E8A-422D-BF27-ABB2DA1D2764}" type="presOf" srcId="{10B2146F-9602-4B1C-8415-B54BA2C0720A}" destId="{BA8883E9-6653-4C99-8105-66E8CE86E933}" srcOrd="0" destOrd="0" presId="urn:microsoft.com/office/officeart/2008/layout/RadialCluster"/>
    <dgm:cxn modelId="{8244E1B7-3752-44B0-8560-65ADD1A9FCCB}" type="presParOf" srcId="{BA8883E9-6653-4C99-8105-66E8CE86E933}" destId="{F411A4ED-1478-44E6-A9A9-F732E8652C3F}" srcOrd="0" destOrd="0" presId="urn:microsoft.com/office/officeart/2008/layout/RadialCluster"/>
    <dgm:cxn modelId="{31902BA0-AF8A-46E3-B4EB-83E8AEFDA359}" type="presParOf" srcId="{F411A4ED-1478-44E6-A9A9-F732E8652C3F}" destId="{04B8F727-BEFD-409B-8B32-4B3069CFF446}" srcOrd="0" destOrd="0" presId="urn:microsoft.com/office/officeart/2008/layout/RadialCluster"/>
    <dgm:cxn modelId="{DB6EF7FC-7531-4C64-9145-8F40759EFC14}" type="presParOf" srcId="{F411A4ED-1478-44E6-A9A9-F732E8652C3F}" destId="{F79DCD16-3D20-417A-8872-C3E34EB5BC5B}" srcOrd="1" destOrd="0" presId="urn:microsoft.com/office/officeart/2008/layout/RadialCluster"/>
    <dgm:cxn modelId="{DA23347C-154B-476C-9658-C54AED8E3A82}" type="presParOf" srcId="{F411A4ED-1478-44E6-A9A9-F732E8652C3F}" destId="{43152292-BCDE-4BD2-9269-63A261BBC93B}" srcOrd="2" destOrd="0" presId="urn:microsoft.com/office/officeart/2008/layout/RadialCluster"/>
    <dgm:cxn modelId="{906D8CCB-C0D2-486C-9A13-3339C554C5A1}" type="presParOf" srcId="{F411A4ED-1478-44E6-A9A9-F732E8652C3F}" destId="{EAF289BD-8479-4C89-A072-A26B84245A47}" srcOrd="3" destOrd="0" presId="urn:microsoft.com/office/officeart/2008/layout/RadialCluster"/>
    <dgm:cxn modelId="{FFB9752A-6D9C-4ABC-908A-E671C533EB28}" type="presParOf" srcId="{F411A4ED-1478-44E6-A9A9-F732E8652C3F}" destId="{2AB20540-5D93-4D5F-A1D6-40A1E3D08BDE}" srcOrd="4" destOrd="0" presId="urn:microsoft.com/office/officeart/2008/layout/RadialCluster"/>
    <dgm:cxn modelId="{DEB660C0-5D63-4281-8F20-725F1C5E59F6}" type="presParOf" srcId="{F411A4ED-1478-44E6-A9A9-F732E8652C3F}" destId="{F0879CF3-65B5-42FE-BD19-0D6DD7248068}" srcOrd="5" destOrd="0" presId="urn:microsoft.com/office/officeart/2008/layout/RadialCluster"/>
    <dgm:cxn modelId="{37247ED3-DD87-4DC5-BFAC-DF4E204E4B22}" type="presParOf" srcId="{F411A4ED-1478-44E6-A9A9-F732E8652C3F}" destId="{80D09B0E-4831-4E74-994A-8E819A287E70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3D38DD-6803-4729-BEFD-8009DD07097C}">
      <dsp:nvSpPr>
        <dsp:cNvPr id="0" name=""/>
        <dsp:cNvSpPr/>
      </dsp:nvSpPr>
      <dsp:spPr>
        <a:xfrm>
          <a:off x="3032687" y="88102"/>
          <a:ext cx="2401254" cy="12006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solidFill>
                <a:schemeClr val="tx1"/>
              </a:solidFill>
              <a:latin typeface="Cambria" pitchFamily="18" charset="0"/>
            </a:rPr>
            <a:t>PSICOLOGIA  CLINICA </a:t>
          </a:r>
          <a:endParaRPr lang="es-MX" sz="1500" kern="1200" dirty="0">
            <a:solidFill>
              <a:schemeClr val="tx1"/>
            </a:solidFill>
          </a:endParaRPr>
        </a:p>
      </dsp:txBody>
      <dsp:txXfrm>
        <a:off x="3067852" y="123267"/>
        <a:ext cx="2330924" cy="1130297"/>
      </dsp:txXfrm>
    </dsp:sp>
    <dsp:sp modelId="{4A90C124-8090-4B8D-BD45-FC91E1F947DD}">
      <dsp:nvSpPr>
        <dsp:cNvPr id="0" name=""/>
        <dsp:cNvSpPr/>
      </dsp:nvSpPr>
      <dsp:spPr>
        <a:xfrm rot="2955848">
          <a:off x="4857836" y="1633950"/>
          <a:ext cx="1198875" cy="42021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200" kern="1200"/>
        </a:p>
      </dsp:txBody>
      <dsp:txXfrm>
        <a:off x="4983902" y="1717994"/>
        <a:ext cx="946743" cy="252131"/>
      </dsp:txXfrm>
    </dsp:sp>
    <dsp:sp modelId="{A9865C8A-AA0E-4E8A-852B-29855982B888}">
      <dsp:nvSpPr>
        <dsp:cNvPr id="0" name=""/>
        <dsp:cNvSpPr/>
      </dsp:nvSpPr>
      <dsp:spPr>
        <a:xfrm>
          <a:off x="5338946" y="2548879"/>
          <a:ext cx="2401254" cy="163483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solidFill>
                <a:schemeClr val="tx1"/>
              </a:solidFill>
              <a:latin typeface="Cambria" pitchFamily="18" charset="0"/>
            </a:rPr>
            <a:t>Su desarrollo saludable, poniéndole en riesgo de psicopatologías cada vez más graves que disminuyen su calidad de vida. </a:t>
          </a:r>
          <a:endParaRPr lang="es-MX" sz="1500" kern="1200" dirty="0">
            <a:solidFill>
              <a:schemeClr val="tx1"/>
            </a:solidFill>
          </a:endParaRPr>
        </a:p>
      </dsp:txBody>
      <dsp:txXfrm>
        <a:off x="5386829" y="2596762"/>
        <a:ext cx="2305488" cy="1539067"/>
      </dsp:txXfrm>
    </dsp:sp>
    <dsp:sp modelId="{0BBDA7AC-3F74-4CC3-92A2-9718EC1355A3}">
      <dsp:nvSpPr>
        <dsp:cNvPr id="0" name=""/>
        <dsp:cNvSpPr/>
      </dsp:nvSpPr>
      <dsp:spPr>
        <a:xfrm rot="10880758">
          <a:off x="3635870" y="3102046"/>
          <a:ext cx="1198875" cy="42021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200" kern="1200"/>
        </a:p>
      </dsp:txBody>
      <dsp:txXfrm rot="10800000">
        <a:off x="3761936" y="3186090"/>
        <a:ext cx="946743" cy="252131"/>
      </dsp:txXfrm>
    </dsp:sp>
    <dsp:sp modelId="{59022EA2-3403-431D-8EC4-D6D6D85914D1}">
      <dsp:nvSpPr>
        <dsp:cNvPr id="0" name=""/>
        <dsp:cNvSpPr/>
      </dsp:nvSpPr>
      <dsp:spPr>
        <a:xfrm>
          <a:off x="730415" y="2404862"/>
          <a:ext cx="2401254" cy="170630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u="sng" kern="1200" dirty="0" smtClean="0">
              <a:solidFill>
                <a:schemeClr val="tx1"/>
              </a:solidFill>
              <a:latin typeface="Cambria" pitchFamily="18" charset="0"/>
            </a:rPr>
            <a:t>Objeto de estudio </a:t>
          </a:r>
          <a:r>
            <a:rPr lang="es-ES" sz="1500" kern="1200" dirty="0" smtClean="0">
              <a:solidFill>
                <a:schemeClr val="tx1"/>
              </a:solidFill>
              <a:latin typeface="Cambria" pitchFamily="18" charset="0"/>
            </a:rPr>
            <a:t>Es el ser humano que sufre alguna condición o alteración psicológica que le afecte en su vida</a:t>
          </a:r>
          <a:endParaRPr lang="es-MX" sz="1500" kern="1200" dirty="0">
            <a:solidFill>
              <a:schemeClr val="tx1"/>
            </a:solidFill>
          </a:endParaRPr>
        </a:p>
      </dsp:txBody>
      <dsp:txXfrm>
        <a:off x="780391" y="2454838"/>
        <a:ext cx="2301302" cy="1606355"/>
      </dsp:txXfrm>
    </dsp:sp>
    <dsp:sp modelId="{6EDE2DE7-6D81-4743-BD19-1D9A481B7AAB}">
      <dsp:nvSpPr>
        <dsp:cNvPr id="0" name=""/>
        <dsp:cNvSpPr/>
      </dsp:nvSpPr>
      <dsp:spPr>
        <a:xfrm rot="18711554">
          <a:off x="2559683" y="1557277"/>
          <a:ext cx="1198875" cy="42021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200" kern="1200"/>
        </a:p>
      </dsp:txBody>
      <dsp:txXfrm>
        <a:off x="2685749" y="1641321"/>
        <a:ext cx="946743" cy="2521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42371-F48B-4E24-85CA-1A4D70BBE65B}">
      <dsp:nvSpPr>
        <dsp:cNvPr id="0" name=""/>
        <dsp:cNvSpPr/>
      </dsp:nvSpPr>
      <dsp:spPr>
        <a:xfrm>
          <a:off x="0" y="262314"/>
          <a:ext cx="6995160" cy="143529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>
              <a:solidFill>
                <a:schemeClr val="tx1"/>
              </a:solidFill>
              <a:latin typeface="Cambria" pitchFamily="18" charset="0"/>
            </a:rPr>
            <a:t>PSICOLOGIA  CLINICA</a:t>
          </a:r>
          <a:endParaRPr lang="es-ES" sz="3200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42038" y="304352"/>
        <a:ext cx="4925317" cy="1351215"/>
      </dsp:txXfrm>
    </dsp:sp>
    <dsp:sp modelId="{F47234C3-ED5A-4D9D-8AFF-31E4CEB28760}">
      <dsp:nvSpPr>
        <dsp:cNvPr id="0" name=""/>
        <dsp:cNvSpPr/>
      </dsp:nvSpPr>
      <dsp:spPr>
        <a:xfrm>
          <a:off x="1224157" y="2160243"/>
          <a:ext cx="6953328" cy="2190208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  <a:latin typeface="Cambria" pitchFamily="18" charset="0"/>
            </a:rPr>
            <a:t>Conjunto de actuaciones sobre sujetos que presentan problemas o trastornos psicológicos. Su principal característica  es, el establecimiento de una relación entre el psicólogo y su paciente con una dimensión de apoyo y ayuda, a través de los conocimientos y la actuación psicológica. 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1288306" y="2224392"/>
        <a:ext cx="4282045" cy="2061910"/>
      </dsp:txXfrm>
    </dsp:sp>
    <dsp:sp modelId="{2361A391-7A53-42F2-94EB-83ECE30BA39B}">
      <dsp:nvSpPr>
        <dsp:cNvPr id="0" name=""/>
        <dsp:cNvSpPr/>
      </dsp:nvSpPr>
      <dsp:spPr>
        <a:xfrm>
          <a:off x="5671315" y="1562678"/>
          <a:ext cx="1323844" cy="132384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600" kern="1200"/>
        </a:p>
      </dsp:txBody>
      <dsp:txXfrm>
        <a:off x="5969180" y="1562678"/>
        <a:ext cx="728114" cy="9961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B8F727-BEFD-409B-8B32-4B3069CFF446}">
      <dsp:nvSpPr>
        <dsp:cNvPr id="0" name=""/>
        <dsp:cNvSpPr/>
      </dsp:nvSpPr>
      <dsp:spPr>
        <a:xfrm>
          <a:off x="2668633" y="2412256"/>
          <a:ext cx="2883206" cy="184926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500" b="1" kern="1200" dirty="0" smtClean="0">
              <a:solidFill>
                <a:schemeClr val="tx1"/>
              </a:solidFill>
              <a:latin typeface="Cambria" pitchFamily="18" charset="0"/>
            </a:rPr>
            <a:t>EL TRABAJO    CLÍNICO</a:t>
          </a:r>
          <a:endParaRPr lang="es-MX" sz="3500" kern="1200" dirty="0">
            <a:solidFill>
              <a:schemeClr val="tx1"/>
            </a:solidFill>
          </a:endParaRPr>
        </a:p>
      </dsp:txBody>
      <dsp:txXfrm>
        <a:off x="2758907" y="2502530"/>
        <a:ext cx="2702658" cy="1668717"/>
      </dsp:txXfrm>
    </dsp:sp>
    <dsp:sp modelId="{F79DCD16-3D20-417A-8872-C3E34EB5BC5B}">
      <dsp:nvSpPr>
        <dsp:cNvPr id="0" name=""/>
        <dsp:cNvSpPr/>
      </dsp:nvSpPr>
      <dsp:spPr>
        <a:xfrm rot="16142598">
          <a:off x="3735525" y="2058935"/>
          <a:ext cx="70674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06741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152292-BCDE-4BD2-9269-63A261BBC93B}">
      <dsp:nvSpPr>
        <dsp:cNvPr id="0" name=""/>
        <dsp:cNvSpPr/>
      </dsp:nvSpPr>
      <dsp:spPr>
        <a:xfrm>
          <a:off x="2979096" y="388515"/>
          <a:ext cx="2185803" cy="1317098"/>
        </a:xfrm>
        <a:prstGeom prst="round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  <a:latin typeface="Cambria" pitchFamily="18" charset="0"/>
            </a:rPr>
            <a:t>Los modelos explicativos de los trastornos abordados 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3043391" y="452810"/>
        <a:ext cx="2057213" cy="1188508"/>
      </dsp:txXfrm>
    </dsp:sp>
    <dsp:sp modelId="{EAF289BD-8479-4C89-A072-A26B84245A47}">
      <dsp:nvSpPr>
        <dsp:cNvPr id="0" name=""/>
        <dsp:cNvSpPr/>
      </dsp:nvSpPr>
      <dsp:spPr>
        <a:xfrm rot="1288628">
          <a:off x="5533142" y="4002676"/>
          <a:ext cx="53854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38549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B20540-5D93-4D5F-A1D6-40A1E3D08BDE}">
      <dsp:nvSpPr>
        <dsp:cNvPr id="0" name=""/>
        <dsp:cNvSpPr/>
      </dsp:nvSpPr>
      <dsp:spPr>
        <a:xfrm>
          <a:off x="6052994" y="3924432"/>
          <a:ext cx="2082688" cy="1173099"/>
        </a:xfrm>
        <a:prstGeom prst="round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>
              <a:solidFill>
                <a:schemeClr val="tx1"/>
              </a:solidFill>
              <a:latin typeface="Cambria" pitchFamily="18" charset="0"/>
            </a:rPr>
            <a:t>Las estrategias </a:t>
          </a:r>
          <a:endParaRPr lang="es-MX" sz="3000" kern="1200" dirty="0">
            <a:solidFill>
              <a:schemeClr val="tx1"/>
            </a:solidFill>
          </a:endParaRPr>
        </a:p>
      </dsp:txBody>
      <dsp:txXfrm>
        <a:off x="6110260" y="3981698"/>
        <a:ext cx="1968156" cy="1058567"/>
      </dsp:txXfrm>
    </dsp:sp>
    <dsp:sp modelId="{F0879CF3-65B5-42FE-BD19-0D6DD7248068}">
      <dsp:nvSpPr>
        <dsp:cNvPr id="0" name=""/>
        <dsp:cNvSpPr/>
      </dsp:nvSpPr>
      <dsp:spPr>
        <a:xfrm rot="9515298">
          <a:off x="2145882" y="4001016"/>
          <a:ext cx="54143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41435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D09B0E-4831-4E74-994A-8E819A287E70}">
      <dsp:nvSpPr>
        <dsp:cNvPr id="0" name=""/>
        <dsp:cNvSpPr/>
      </dsp:nvSpPr>
      <dsp:spPr>
        <a:xfrm>
          <a:off x="67693" y="3924434"/>
          <a:ext cx="2096873" cy="1173073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>
              <a:solidFill>
                <a:schemeClr val="tx1"/>
              </a:solidFill>
              <a:latin typeface="Cambria" pitchFamily="18" charset="0"/>
            </a:rPr>
            <a:t>Objetivos de la intervención </a:t>
          </a:r>
          <a:endParaRPr lang="es-MX" sz="2300" kern="1200" dirty="0">
            <a:solidFill>
              <a:schemeClr val="tx1"/>
            </a:solidFill>
          </a:endParaRPr>
        </a:p>
      </dsp:txBody>
      <dsp:txXfrm>
        <a:off x="124958" y="3981699"/>
        <a:ext cx="1982343" cy="10585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24427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0471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14518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08931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82226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53556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25463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30813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9636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01992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27920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37335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988840"/>
            <a:ext cx="7846640" cy="3744416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dirty="0" smtClean="0"/>
              <a:t>DIFERENCIAS  </a:t>
            </a:r>
            <a:r>
              <a:rPr lang="es-MX" dirty="0"/>
              <a:t>Y  SIMILITUDES</a:t>
            </a:r>
            <a:br>
              <a:rPr lang="es-MX" dirty="0"/>
            </a:br>
            <a:r>
              <a:rPr lang="es-MX" dirty="0"/>
              <a:t>ENTRE  PSICOLOGIA  CLINICA </a:t>
            </a:r>
            <a:br>
              <a:rPr lang="es-MX" dirty="0"/>
            </a:br>
            <a:r>
              <a:rPr lang="es-MX" dirty="0"/>
              <a:t>Y</a:t>
            </a:r>
            <a:br>
              <a:rPr lang="es-MX" dirty="0"/>
            </a:br>
            <a:r>
              <a:rPr lang="es-MX" dirty="0"/>
              <a:t>  PSICOLOGIA  DE LA  SALUD</a:t>
            </a:r>
            <a:br>
              <a:rPr lang="es-MX" dirty="0"/>
            </a:b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498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5328592"/>
          </a:xfrm>
        </p:spPr>
        <p:txBody>
          <a:bodyPr/>
          <a:lstStyle/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Área Académica:  PSICOLOGIA</a:t>
            </a:r>
          </a:p>
          <a:p>
            <a:pPr marL="0" indent="0">
              <a:buNone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Tema:  </a:t>
            </a:r>
            <a:endParaRPr lang="es-MX" dirty="0" smtClean="0"/>
          </a:p>
          <a:p>
            <a:pPr marL="0" indent="0">
              <a:buNone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Profesor (a): MTRA. HILDA BLANCO PAREDES</a:t>
            </a:r>
          </a:p>
          <a:p>
            <a:pPr marL="0" indent="0">
              <a:buNone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Periodo:</a:t>
            </a:r>
          </a:p>
          <a:p>
            <a:pPr marL="0" indent="0">
              <a:buNone/>
            </a:pP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Palabras clave: SALUD, ENFERMEDAD, TRASTORNOS</a:t>
            </a:r>
          </a:p>
          <a:p>
            <a:pPr marL="0" indent="0">
              <a:buNone/>
            </a:pPr>
            <a:r>
              <a:rPr lang="es-MX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Keywords</a:t>
            </a: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es-MX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</a:t>
            </a: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MX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disease</a:t>
            </a: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DISORDERS</a:t>
            </a: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784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Abstract / Resumen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95536" y="1772816"/>
            <a:ext cx="828092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dirty="0"/>
              <a:t>El conocimiento científico nos permite diseñar instrumentos para la intervención sobre los procesos mentales y las transformaciones comportamentales, interviniendo en la personalidad, el intelecto, la conciencia y los procesos volitivos, afectivos y cognitivos. </a:t>
            </a:r>
          </a:p>
          <a:p>
            <a:pPr algn="just">
              <a:lnSpc>
                <a:spcPct val="150000"/>
              </a:lnSpc>
            </a:pPr>
            <a:r>
              <a:rPr lang="es-ES" dirty="0" smtClean="0"/>
              <a:t>También  </a:t>
            </a:r>
            <a:r>
              <a:rPr lang="es-ES" dirty="0"/>
              <a:t>permite desarrollar formas científicas de abordar la prevención y promocionar y empoderar a la población de formas y estilos de vida saludables</a:t>
            </a:r>
            <a:endParaRPr lang="es-MX" dirty="0"/>
          </a:p>
        </p:txBody>
      </p:sp>
      <p:sp>
        <p:nvSpPr>
          <p:cNvPr id="5" name="4 Rectángulo"/>
          <p:cNvSpPr/>
          <p:nvPr/>
        </p:nvSpPr>
        <p:spPr>
          <a:xfrm>
            <a:off x="395536" y="4077070"/>
            <a:ext cx="82809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Scientific knowledge enables us to design instruments for intervention on the mental processes and behavioral changes, intervening in personality, intellect, consciousness and volitional, emotional and cognitive </a:t>
            </a:r>
            <a:r>
              <a:rPr lang="en-US" dirty="0" smtClean="0"/>
              <a:t>processes. It </a:t>
            </a:r>
            <a:r>
              <a:rPr lang="en-US" dirty="0"/>
              <a:t>also allows develop healthy scientific approaches to prevention and to promote and empower people in ways and lifestyles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6446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 / Subtema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894682"/>
              </p:ext>
            </p:extLst>
          </p:nvPr>
        </p:nvGraphicFramePr>
        <p:xfrm>
          <a:off x="457200" y="1600200"/>
          <a:ext cx="8435280" cy="4637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8168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 / Subtema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3794696"/>
              </p:ext>
            </p:extLst>
          </p:nvPr>
        </p:nvGraphicFramePr>
        <p:xfrm>
          <a:off x="467544" y="1484784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6516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686976455"/>
              </p:ext>
            </p:extLst>
          </p:nvPr>
        </p:nvGraphicFramePr>
        <p:xfrm>
          <a:off x="683568" y="620688"/>
          <a:ext cx="8136904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3543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Referencias bibliográficas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323527" y="3107616"/>
            <a:ext cx="8363273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 Taylor , S. (2007). </a:t>
            </a:r>
            <a:r>
              <a:rPr lang="es-ES" sz="20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Psicología </a:t>
            </a:r>
            <a:r>
              <a:rPr lang="es-ES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la salud.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México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D.f.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McGraw-Hill.</a:t>
            </a:r>
            <a:endParaRPr lang="es-MX" sz="1200" dirty="0"/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s-MX" sz="36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23527" y="1657280"/>
            <a:ext cx="8363273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Oblitas Guadalupe, L. (2010). </a:t>
            </a:r>
            <a:r>
              <a:rPr kumimoji="0" lang="es-ES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Psicología </a:t>
            </a:r>
            <a:r>
              <a:rPr kumimoji="0" lang="es-ES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la salud.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México D.F.: </a:t>
            </a:r>
            <a:r>
              <a:rPr kumimoji="0" lang="es-E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Cengace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E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s-MX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323527" y="3934653"/>
            <a:ext cx="849694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Compas, B. E. (2003). </a:t>
            </a:r>
            <a:r>
              <a:rPr lang="es-ES" sz="20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introducción </a:t>
            </a:r>
            <a:r>
              <a:rPr lang="es-ES" sz="20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s-ES" sz="20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psicología clínica, </a:t>
            </a:r>
            <a:r>
              <a:rPr lang="es-ES" sz="20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ciencia y práctica.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México </a:t>
            </a:r>
            <a:r>
              <a:rPr lang="es-E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D.f.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McGrawHill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s-ES" sz="20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s-MX" sz="2000" dirty="0" smtClean="0"/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s-MX" sz="200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05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322</Words>
  <Application>Microsoft Office PowerPoint</Application>
  <PresentationFormat>Presentación en pantalla (4:3)</PresentationFormat>
  <Paragraphs>29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2" baseType="lpstr">
      <vt:lpstr>Arial</vt:lpstr>
      <vt:lpstr>Calibri</vt:lpstr>
      <vt:lpstr>Cambria</vt:lpstr>
      <vt:lpstr>Times New Roman</vt:lpstr>
      <vt:lpstr>Tema de Office</vt:lpstr>
      <vt:lpstr> DIFERENCIAS  Y  SIMILITUDES ENTRE  PSICOLOGIA  CLINICA  Y   PSICOLOGIA  DE LA  SALUD </vt:lpstr>
      <vt:lpstr>Presentación de PowerPoint</vt:lpstr>
      <vt:lpstr>Abstract / Resumen</vt:lpstr>
      <vt:lpstr>Tema / Subtema</vt:lpstr>
      <vt:lpstr>Tema / Subtema</vt:lpstr>
      <vt:lpstr>Presentación de PowerPoint</vt:lpstr>
      <vt:lpstr>Referencias bibliográficas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Citlali</dc:creator>
  <cp:lastModifiedBy>Paco</cp:lastModifiedBy>
  <cp:revision>17</cp:revision>
  <dcterms:created xsi:type="dcterms:W3CDTF">2013-02-19T21:40:14Z</dcterms:created>
  <dcterms:modified xsi:type="dcterms:W3CDTF">2015-10-30T15:19:10Z</dcterms:modified>
</cp:coreProperties>
</file>